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65" r:id="rId3"/>
    <p:sldId id="268" r:id="rId4"/>
    <p:sldId id="266" r:id="rId5"/>
    <p:sldId id="267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78"/>
    <p:restoredTop sz="94568" autoAdjust="0"/>
  </p:normalViewPr>
  <p:slideViewPr>
    <p:cSldViewPr snapToGrid="0" snapToObjects="1">
      <p:cViewPr varScale="1">
        <p:scale>
          <a:sx n="65" d="100"/>
          <a:sy n="65" d="100"/>
        </p:scale>
        <p:origin x="128" y="4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63" d="100"/>
          <a:sy n="63" d="100"/>
        </p:scale>
        <p:origin x="4256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CA70C-0BED-284B-B0D5-49F850F0ABBD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D3CF412-6189-A346-9230-7FB55040FDCB}">
      <dgm:prSet phldrT="[Texto]"/>
      <dgm:spPr/>
      <dgm:t>
        <a:bodyPr/>
        <a:lstStyle/>
        <a:p>
          <a:r>
            <a:rPr lang="en-GB" noProof="0" dirty="0"/>
            <a:t>Plurilingual and pluricultural competence</a:t>
          </a:r>
        </a:p>
      </dgm:t>
    </dgm:pt>
    <dgm:pt modelId="{8F5E7474-7D20-B049-BA89-FA893E86294F}" type="parTrans" cxnId="{42E3D8FD-BFD5-B14A-889C-D357350C2748}">
      <dgm:prSet/>
      <dgm:spPr/>
      <dgm:t>
        <a:bodyPr/>
        <a:lstStyle/>
        <a:p>
          <a:endParaRPr lang="es-ES"/>
        </a:p>
      </dgm:t>
    </dgm:pt>
    <dgm:pt modelId="{9B42A0E5-C9FE-DF4C-9A9B-522D290862F4}" type="sibTrans" cxnId="{42E3D8FD-BFD5-B14A-889C-D357350C2748}">
      <dgm:prSet/>
      <dgm:spPr/>
      <dgm:t>
        <a:bodyPr/>
        <a:lstStyle/>
        <a:p>
          <a:endParaRPr lang="es-ES"/>
        </a:p>
      </dgm:t>
    </dgm:pt>
    <dgm:pt modelId="{45B4A23B-5502-754D-A0D6-E86434C95200}">
      <dgm:prSet phldrT="[Texto]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noProof="0" dirty="0">
              <a:solidFill>
                <a:schemeClr val="accent1">
                  <a:lumMod val="50000"/>
                </a:schemeClr>
              </a:solidFill>
            </a:rPr>
            <a:t>Building on pluricultural repertoire</a:t>
          </a:r>
        </a:p>
      </dgm:t>
    </dgm:pt>
    <dgm:pt modelId="{EA50DDB6-F513-7A48-96F1-D15A4DE75306}" type="parTrans" cxnId="{0E21E241-8865-7648-819D-2E2DD95A9072}">
      <dgm:prSet/>
      <dgm:spPr/>
      <dgm:t>
        <a:bodyPr/>
        <a:lstStyle/>
        <a:p>
          <a:endParaRPr lang="es-ES"/>
        </a:p>
      </dgm:t>
    </dgm:pt>
    <dgm:pt modelId="{94B8D0E7-486D-5543-89D0-EEB289C97EC0}" type="sibTrans" cxnId="{0E21E241-8865-7648-819D-2E2DD95A9072}">
      <dgm:prSet/>
      <dgm:spPr/>
      <dgm:t>
        <a:bodyPr/>
        <a:lstStyle/>
        <a:p>
          <a:endParaRPr lang="es-ES"/>
        </a:p>
      </dgm:t>
    </dgm:pt>
    <dgm:pt modelId="{A6A0360B-708A-E449-B9BD-AF8FEC6F41A4}">
      <dgm:prSet phldrT="[Texto]"/>
      <dgm:spPr>
        <a:noFill/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  <a:endParaRPr lang="es-ES" dirty="0">
            <a:solidFill>
              <a:schemeClr val="accent1">
                <a:lumMod val="50000"/>
              </a:schemeClr>
            </a:solidFill>
          </a:endParaRPr>
        </a:p>
      </dgm:t>
    </dgm:pt>
    <dgm:pt modelId="{40099AA2-FC58-D74E-8904-1E7FE62508DA}" type="parTrans" cxnId="{1E86DF99-D6D9-3042-A75C-117359BEE821}">
      <dgm:prSet/>
      <dgm:spPr/>
      <dgm:t>
        <a:bodyPr/>
        <a:lstStyle/>
        <a:p>
          <a:endParaRPr lang="es-ES"/>
        </a:p>
      </dgm:t>
    </dgm:pt>
    <dgm:pt modelId="{F501527E-6E91-8546-A418-1389E7108AC6}" type="sibTrans" cxnId="{1E86DF99-D6D9-3042-A75C-117359BEE821}">
      <dgm:prSet/>
      <dgm:spPr/>
      <dgm:t>
        <a:bodyPr/>
        <a:lstStyle/>
        <a:p>
          <a:endParaRPr lang="es-ES"/>
        </a:p>
      </dgm:t>
    </dgm:pt>
    <dgm:pt modelId="{ED12D700-158A-9648-BDEC-9FCDD88BD7E7}">
      <dgm:prSet phldrT="[Texto]"/>
      <dgm:spPr>
        <a:noFill/>
        <a:ln>
          <a:solidFill>
            <a:schemeClr val="accent1">
              <a:lumMod val="75000"/>
            </a:schemeClr>
          </a:solidFill>
          <a:round/>
        </a:ln>
      </dgm:spPr>
      <dgm:t>
        <a:bodyPr/>
        <a:lstStyle/>
        <a:p>
          <a:r>
            <a:rPr lang="en-GB" noProof="0" dirty="0">
              <a:solidFill>
                <a:schemeClr val="accent1">
                  <a:lumMod val="50000"/>
                </a:schemeClr>
              </a:solidFill>
            </a:rPr>
            <a:t>Building on plurilingual repertoire</a:t>
          </a:r>
        </a:p>
      </dgm:t>
    </dgm:pt>
    <dgm:pt modelId="{E9255314-3273-5A46-9C29-FA9CAD358DFF}" type="parTrans" cxnId="{5CCBAAE2-E914-C843-B7AB-A227D83475EF}">
      <dgm:prSet/>
      <dgm:spPr/>
      <dgm:t>
        <a:bodyPr/>
        <a:lstStyle/>
        <a:p>
          <a:endParaRPr lang="es-ES"/>
        </a:p>
      </dgm:t>
    </dgm:pt>
    <dgm:pt modelId="{8DDFBAAF-3F3C-4943-A2F0-CF6517B6F98E}" type="sibTrans" cxnId="{5CCBAAE2-E914-C843-B7AB-A227D83475EF}">
      <dgm:prSet/>
      <dgm:spPr/>
      <dgm:t>
        <a:bodyPr/>
        <a:lstStyle/>
        <a:p>
          <a:endParaRPr lang="es-ES"/>
        </a:p>
      </dgm:t>
    </dgm:pt>
    <dgm:pt modelId="{1310E920-B10C-7B41-8042-82A42288570D}" type="pres">
      <dgm:prSet presAssocID="{FFACA70C-0BED-284B-B0D5-49F850F0A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AB901E-93B4-EA43-8BB8-67FDF89ADF24}" type="pres">
      <dgm:prSet presAssocID="{7D3CF412-6189-A346-9230-7FB55040FDCB}" presName="hierRoot1" presStyleCnt="0">
        <dgm:presLayoutVars>
          <dgm:hierBranch val="init"/>
        </dgm:presLayoutVars>
      </dgm:prSet>
      <dgm:spPr/>
    </dgm:pt>
    <dgm:pt modelId="{15B5A3C2-9206-B44D-B445-03BC10E9F216}" type="pres">
      <dgm:prSet presAssocID="{7D3CF412-6189-A346-9230-7FB55040FDCB}" presName="rootComposite1" presStyleCnt="0"/>
      <dgm:spPr/>
    </dgm:pt>
    <dgm:pt modelId="{EF74776F-8D08-5448-9504-925531DB0FBB}" type="pres">
      <dgm:prSet presAssocID="{7D3CF412-6189-A346-9230-7FB55040FDCB}" presName="rootText1" presStyleLbl="node0" presStyleIdx="0" presStyleCnt="1">
        <dgm:presLayoutVars>
          <dgm:chPref val="3"/>
        </dgm:presLayoutVars>
      </dgm:prSet>
      <dgm:spPr/>
    </dgm:pt>
    <dgm:pt modelId="{EDF3F639-674F-D142-BB36-A62389F466CB}" type="pres">
      <dgm:prSet presAssocID="{7D3CF412-6189-A346-9230-7FB55040FDCB}" presName="rootConnector1" presStyleLbl="node1" presStyleIdx="0" presStyleCnt="0"/>
      <dgm:spPr/>
    </dgm:pt>
    <dgm:pt modelId="{C47A9A31-3F99-DA4C-BC6E-8B10E04C189A}" type="pres">
      <dgm:prSet presAssocID="{7D3CF412-6189-A346-9230-7FB55040FDCB}" presName="hierChild2" presStyleCnt="0"/>
      <dgm:spPr/>
    </dgm:pt>
    <dgm:pt modelId="{158F5FFE-8E10-6947-A942-16CF9E1149A5}" type="pres">
      <dgm:prSet presAssocID="{EA50DDB6-F513-7A48-96F1-D15A4DE75306}" presName="Name37" presStyleLbl="parChTrans1D2" presStyleIdx="0" presStyleCnt="3"/>
      <dgm:spPr/>
    </dgm:pt>
    <dgm:pt modelId="{2BFDE05D-3E1C-9B48-B8BA-E6EF499205EA}" type="pres">
      <dgm:prSet presAssocID="{45B4A23B-5502-754D-A0D6-E86434C95200}" presName="hierRoot2" presStyleCnt="0">
        <dgm:presLayoutVars>
          <dgm:hierBranch val="init"/>
        </dgm:presLayoutVars>
      </dgm:prSet>
      <dgm:spPr/>
    </dgm:pt>
    <dgm:pt modelId="{0C57F40D-C55B-3945-850B-54643EAA5570}" type="pres">
      <dgm:prSet presAssocID="{45B4A23B-5502-754D-A0D6-E86434C95200}" presName="rootComposite" presStyleCnt="0"/>
      <dgm:spPr/>
    </dgm:pt>
    <dgm:pt modelId="{C49B0C49-E6A4-224C-9D8B-554DD5D8F249}" type="pres">
      <dgm:prSet presAssocID="{45B4A23B-5502-754D-A0D6-E86434C95200}" presName="rootText" presStyleLbl="node2" presStyleIdx="0" presStyleCnt="3">
        <dgm:presLayoutVars>
          <dgm:chPref val="3"/>
        </dgm:presLayoutVars>
      </dgm:prSet>
      <dgm:spPr/>
    </dgm:pt>
    <dgm:pt modelId="{6AC55AFF-3E86-A54A-86E6-C86617060E85}" type="pres">
      <dgm:prSet presAssocID="{45B4A23B-5502-754D-A0D6-E86434C95200}" presName="rootConnector" presStyleLbl="node2" presStyleIdx="0" presStyleCnt="3"/>
      <dgm:spPr/>
    </dgm:pt>
    <dgm:pt modelId="{4F810FC6-F99B-1D4F-86E4-71E6EC6A2371}" type="pres">
      <dgm:prSet presAssocID="{45B4A23B-5502-754D-A0D6-E86434C95200}" presName="hierChild4" presStyleCnt="0"/>
      <dgm:spPr/>
    </dgm:pt>
    <dgm:pt modelId="{1A83F9BF-6C8B-334D-916A-B651CD185A2E}" type="pres">
      <dgm:prSet presAssocID="{45B4A23B-5502-754D-A0D6-E86434C95200}" presName="hierChild5" presStyleCnt="0"/>
      <dgm:spPr/>
    </dgm:pt>
    <dgm:pt modelId="{5E0A7A23-10D0-A347-9B1F-46EB691FFF7F}" type="pres">
      <dgm:prSet presAssocID="{40099AA2-FC58-D74E-8904-1E7FE62508DA}" presName="Name37" presStyleLbl="parChTrans1D2" presStyleIdx="1" presStyleCnt="3"/>
      <dgm:spPr/>
    </dgm:pt>
    <dgm:pt modelId="{BE877819-AC96-0F4C-BEE5-907F92E03C72}" type="pres">
      <dgm:prSet presAssocID="{A6A0360B-708A-E449-B9BD-AF8FEC6F41A4}" presName="hierRoot2" presStyleCnt="0">
        <dgm:presLayoutVars>
          <dgm:hierBranch val="init"/>
        </dgm:presLayoutVars>
      </dgm:prSet>
      <dgm:spPr/>
    </dgm:pt>
    <dgm:pt modelId="{5A82F616-74D4-EF4D-826B-4FEAF12E28B6}" type="pres">
      <dgm:prSet presAssocID="{A6A0360B-708A-E449-B9BD-AF8FEC6F41A4}" presName="rootComposite" presStyleCnt="0"/>
      <dgm:spPr/>
    </dgm:pt>
    <dgm:pt modelId="{5DE1441B-265A-A64E-A811-441A17A6BCE1}" type="pres">
      <dgm:prSet presAssocID="{A6A0360B-708A-E449-B9BD-AF8FEC6F41A4}" presName="rootText" presStyleLbl="node2" presStyleIdx="1" presStyleCnt="3">
        <dgm:presLayoutVars>
          <dgm:chPref val="3"/>
        </dgm:presLayoutVars>
      </dgm:prSet>
      <dgm:spPr/>
    </dgm:pt>
    <dgm:pt modelId="{1A57CC0B-6E0C-DB4E-9767-BE78C012EB76}" type="pres">
      <dgm:prSet presAssocID="{A6A0360B-708A-E449-B9BD-AF8FEC6F41A4}" presName="rootConnector" presStyleLbl="node2" presStyleIdx="1" presStyleCnt="3"/>
      <dgm:spPr/>
    </dgm:pt>
    <dgm:pt modelId="{A4C335E3-0C26-4F4A-A095-301097408451}" type="pres">
      <dgm:prSet presAssocID="{A6A0360B-708A-E449-B9BD-AF8FEC6F41A4}" presName="hierChild4" presStyleCnt="0"/>
      <dgm:spPr/>
    </dgm:pt>
    <dgm:pt modelId="{6EE6B262-6ECC-6C4F-89A5-F0E9A2CF10BF}" type="pres">
      <dgm:prSet presAssocID="{A6A0360B-708A-E449-B9BD-AF8FEC6F41A4}" presName="hierChild5" presStyleCnt="0"/>
      <dgm:spPr/>
    </dgm:pt>
    <dgm:pt modelId="{B455AE1E-3A79-A846-9CC6-360694FACC8A}" type="pres">
      <dgm:prSet presAssocID="{E9255314-3273-5A46-9C29-FA9CAD358DFF}" presName="Name37" presStyleLbl="parChTrans1D2" presStyleIdx="2" presStyleCnt="3"/>
      <dgm:spPr/>
    </dgm:pt>
    <dgm:pt modelId="{248B1BD4-27B2-C04E-A9E3-A578DB9CE60B}" type="pres">
      <dgm:prSet presAssocID="{ED12D700-158A-9648-BDEC-9FCDD88BD7E7}" presName="hierRoot2" presStyleCnt="0">
        <dgm:presLayoutVars>
          <dgm:hierBranch val="init"/>
        </dgm:presLayoutVars>
      </dgm:prSet>
      <dgm:spPr/>
    </dgm:pt>
    <dgm:pt modelId="{365ABEC5-C1AC-B145-9B5A-541CDE1845E5}" type="pres">
      <dgm:prSet presAssocID="{ED12D700-158A-9648-BDEC-9FCDD88BD7E7}" presName="rootComposite" presStyleCnt="0"/>
      <dgm:spPr/>
    </dgm:pt>
    <dgm:pt modelId="{3F243C78-BBEE-8D4E-A93F-DA38B751B987}" type="pres">
      <dgm:prSet presAssocID="{ED12D700-158A-9648-BDEC-9FCDD88BD7E7}" presName="rootText" presStyleLbl="node2" presStyleIdx="2" presStyleCnt="3">
        <dgm:presLayoutVars>
          <dgm:chPref val="3"/>
        </dgm:presLayoutVars>
      </dgm:prSet>
      <dgm:spPr/>
    </dgm:pt>
    <dgm:pt modelId="{AC0CF79F-980C-D24B-85AD-291E8EB0B812}" type="pres">
      <dgm:prSet presAssocID="{ED12D700-158A-9648-BDEC-9FCDD88BD7E7}" presName="rootConnector" presStyleLbl="node2" presStyleIdx="2" presStyleCnt="3"/>
      <dgm:spPr/>
    </dgm:pt>
    <dgm:pt modelId="{65BF2F4D-E53B-1641-9C35-D74FCA7B4E56}" type="pres">
      <dgm:prSet presAssocID="{ED12D700-158A-9648-BDEC-9FCDD88BD7E7}" presName="hierChild4" presStyleCnt="0"/>
      <dgm:spPr/>
    </dgm:pt>
    <dgm:pt modelId="{DD4513DC-3837-B34F-B824-C6040F62BCF3}" type="pres">
      <dgm:prSet presAssocID="{ED12D700-158A-9648-BDEC-9FCDD88BD7E7}" presName="hierChild5" presStyleCnt="0"/>
      <dgm:spPr/>
    </dgm:pt>
    <dgm:pt modelId="{E08FC5FC-4B78-0D4F-A26B-475804F75673}" type="pres">
      <dgm:prSet presAssocID="{7D3CF412-6189-A346-9230-7FB55040FDCB}" presName="hierChild3" presStyleCnt="0"/>
      <dgm:spPr/>
    </dgm:pt>
  </dgm:ptLst>
  <dgm:cxnLst>
    <dgm:cxn modelId="{A8954219-A9D6-AB4E-8DEA-8916AE90A4C3}" type="presOf" srcId="{45B4A23B-5502-754D-A0D6-E86434C95200}" destId="{6AC55AFF-3E86-A54A-86E6-C86617060E85}" srcOrd="1" destOrd="0" presId="urn:microsoft.com/office/officeart/2005/8/layout/orgChart1"/>
    <dgm:cxn modelId="{0B3F4023-B0CD-894C-A0ED-7C17086C4ABA}" type="presOf" srcId="{ED12D700-158A-9648-BDEC-9FCDD88BD7E7}" destId="{3F243C78-BBEE-8D4E-A93F-DA38B751B987}" srcOrd="0" destOrd="0" presId="urn:microsoft.com/office/officeart/2005/8/layout/orgChart1"/>
    <dgm:cxn modelId="{46CE852E-B7C1-AD4D-A4FF-D3BE273FD2C1}" type="presOf" srcId="{EA50DDB6-F513-7A48-96F1-D15A4DE75306}" destId="{158F5FFE-8E10-6947-A942-16CF9E1149A5}" srcOrd="0" destOrd="0" presId="urn:microsoft.com/office/officeart/2005/8/layout/orgChart1"/>
    <dgm:cxn modelId="{65202238-BF99-0C45-92FD-1A5242EA79FB}" type="presOf" srcId="{A6A0360B-708A-E449-B9BD-AF8FEC6F41A4}" destId="{1A57CC0B-6E0C-DB4E-9767-BE78C012EB76}" srcOrd="1" destOrd="0" presId="urn:microsoft.com/office/officeart/2005/8/layout/orgChart1"/>
    <dgm:cxn modelId="{0E21E241-8865-7648-819D-2E2DD95A9072}" srcId="{7D3CF412-6189-A346-9230-7FB55040FDCB}" destId="{45B4A23B-5502-754D-A0D6-E86434C95200}" srcOrd="0" destOrd="0" parTransId="{EA50DDB6-F513-7A48-96F1-D15A4DE75306}" sibTransId="{94B8D0E7-486D-5543-89D0-EEB289C97EC0}"/>
    <dgm:cxn modelId="{F66B2398-56C6-5143-9116-D11B7983CEBE}" type="presOf" srcId="{A6A0360B-708A-E449-B9BD-AF8FEC6F41A4}" destId="{5DE1441B-265A-A64E-A811-441A17A6BCE1}" srcOrd="0" destOrd="0" presId="urn:microsoft.com/office/officeart/2005/8/layout/orgChart1"/>
    <dgm:cxn modelId="{1E86DF99-D6D9-3042-A75C-117359BEE821}" srcId="{7D3CF412-6189-A346-9230-7FB55040FDCB}" destId="{A6A0360B-708A-E449-B9BD-AF8FEC6F41A4}" srcOrd="1" destOrd="0" parTransId="{40099AA2-FC58-D74E-8904-1E7FE62508DA}" sibTransId="{F501527E-6E91-8546-A418-1389E7108AC6}"/>
    <dgm:cxn modelId="{D37245D2-DC2F-7647-B723-D116FAA3F0BD}" type="presOf" srcId="{E9255314-3273-5A46-9C29-FA9CAD358DFF}" destId="{B455AE1E-3A79-A846-9CC6-360694FACC8A}" srcOrd="0" destOrd="0" presId="urn:microsoft.com/office/officeart/2005/8/layout/orgChart1"/>
    <dgm:cxn modelId="{5CCBAAE2-E914-C843-B7AB-A227D83475EF}" srcId="{7D3CF412-6189-A346-9230-7FB55040FDCB}" destId="{ED12D700-158A-9648-BDEC-9FCDD88BD7E7}" srcOrd="2" destOrd="0" parTransId="{E9255314-3273-5A46-9C29-FA9CAD358DFF}" sibTransId="{8DDFBAAF-3F3C-4943-A2F0-CF6517B6F98E}"/>
    <dgm:cxn modelId="{AB107DE7-F913-704C-9912-A5EC9072CB7A}" type="presOf" srcId="{7D3CF412-6189-A346-9230-7FB55040FDCB}" destId="{EF74776F-8D08-5448-9504-925531DB0FBB}" srcOrd="0" destOrd="0" presId="urn:microsoft.com/office/officeart/2005/8/layout/orgChart1"/>
    <dgm:cxn modelId="{694F7DEC-12C0-554B-B4D5-CC958C108D88}" type="presOf" srcId="{FFACA70C-0BED-284B-B0D5-49F850F0ABBD}" destId="{1310E920-B10C-7B41-8042-82A42288570D}" srcOrd="0" destOrd="0" presId="urn:microsoft.com/office/officeart/2005/8/layout/orgChart1"/>
    <dgm:cxn modelId="{624174F4-E17B-E245-97B0-7A751FB411C6}" type="presOf" srcId="{ED12D700-158A-9648-BDEC-9FCDD88BD7E7}" destId="{AC0CF79F-980C-D24B-85AD-291E8EB0B812}" srcOrd="1" destOrd="0" presId="urn:microsoft.com/office/officeart/2005/8/layout/orgChart1"/>
    <dgm:cxn modelId="{661694F8-9863-3044-9ABF-4DE869364C04}" type="presOf" srcId="{7D3CF412-6189-A346-9230-7FB55040FDCB}" destId="{EDF3F639-674F-D142-BB36-A62389F466CB}" srcOrd="1" destOrd="0" presId="urn:microsoft.com/office/officeart/2005/8/layout/orgChart1"/>
    <dgm:cxn modelId="{42E3D8FD-BFD5-B14A-889C-D357350C2748}" srcId="{FFACA70C-0BED-284B-B0D5-49F850F0ABBD}" destId="{7D3CF412-6189-A346-9230-7FB55040FDCB}" srcOrd="0" destOrd="0" parTransId="{8F5E7474-7D20-B049-BA89-FA893E86294F}" sibTransId="{9B42A0E5-C9FE-DF4C-9A9B-522D290862F4}"/>
    <dgm:cxn modelId="{833566FE-0763-2941-A0CC-46AF7F41AAB9}" type="presOf" srcId="{45B4A23B-5502-754D-A0D6-E86434C95200}" destId="{C49B0C49-E6A4-224C-9D8B-554DD5D8F249}" srcOrd="0" destOrd="0" presId="urn:microsoft.com/office/officeart/2005/8/layout/orgChart1"/>
    <dgm:cxn modelId="{693EDCFF-46D7-8E4F-9818-A8276247895C}" type="presOf" srcId="{40099AA2-FC58-D74E-8904-1E7FE62508DA}" destId="{5E0A7A23-10D0-A347-9B1F-46EB691FFF7F}" srcOrd="0" destOrd="0" presId="urn:microsoft.com/office/officeart/2005/8/layout/orgChart1"/>
    <dgm:cxn modelId="{89CF6AB0-51B7-2943-A3DB-A4CBBE290ECB}" type="presParOf" srcId="{1310E920-B10C-7B41-8042-82A42288570D}" destId="{83AB901E-93B4-EA43-8BB8-67FDF89ADF24}" srcOrd="0" destOrd="0" presId="urn:microsoft.com/office/officeart/2005/8/layout/orgChart1"/>
    <dgm:cxn modelId="{C9D53307-A2E5-244F-B81E-E424E2D34320}" type="presParOf" srcId="{83AB901E-93B4-EA43-8BB8-67FDF89ADF24}" destId="{15B5A3C2-9206-B44D-B445-03BC10E9F216}" srcOrd="0" destOrd="0" presId="urn:microsoft.com/office/officeart/2005/8/layout/orgChart1"/>
    <dgm:cxn modelId="{CFA3B63F-89BF-F146-9248-6A2A08C3F150}" type="presParOf" srcId="{15B5A3C2-9206-B44D-B445-03BC10E9F216}" destId="{EF74776F-8D08-5448-9504-925531DB0FBB}" srcOrd="0" destOrd="0" presId="urn:microsoft.com/office/officeart/2005/8/layout/orgChart1"/>
    <dgm:cxn modelId="{DCB5D1B0-F084-C440-AB3E-844D5361FEDE}" type="presParOf" srcId="{15B5A3C2-9206-B44D-B445-03BC10E9F216}" destId="{EDF3F639-674F-D142-BB36-A62389F466CB}" srcOrd="1" destOrd="0" presId="urn:microsoft.com/office/officeart/2005/8/layout/orgChart1"/>
    <dgm:cxn modelId="{357CDE41-1C4B-F043-B88B-7D4097851ECD}" type="presParOf" srcId="{83AB901E-93B4-EA43-8BB8-67FDF89ADF24}" destId="{C47A9A31-3F99-DA4C-BC6E-8B10E04C189A}" srcOrd="1" destOrd="0" presId="urn:microsoft.com/office/officeart/2005/8/layout/orgChart1"/>
    <dgm:cxn modelId="{98004277-12CC-104C-AD97-EF6CB28C87B0}" type="presParOf" srcId="{C47A9A31-3F99-DA4C-BC6E-8B10E04C189A}" destId="{158F5FFE-8E10-6947-A942-16CF9E1149A5}" srcOrd="0" destOrd="0" presId="urn:microsoft.com/office/officeart/2005/8/layout/orgChart1"/>
    <dgm:cxn modelId="{80E07AC2-CC8C-4E41-9C34-6B4D21F2F1A8}" type="presParOf" srcId="{C47A9A31-3F99-DA4C-BC6E-8B10E04C189A}" destId="{2BFDE05D-3E1C-9B48-B8BA-E6EF499205EA}" srcOrd="1" destOrd="0" presId="urn:microsoft.com/office/officeart/2005/8/layout/orgChart1"/>
    <dgm:cxn modelId="{60D50566-F841-0247-AFA8-CD06BF035AB6}" type="presParOf" srcId="{2BFDE05D-3E1C-9B48-B8BA-E6EF499205EA}" destId="{0C57F40D-C55B-3945-850B-54643EAA5570}" srcOrd="0" destOrd="0" presId="urn:microsoft.com/office/officeart/2005/8/layout/orgChart1"/>
    <dgm:cxn modelId="{D8BF7B0A-6074-8E47-A1AD-11D2D96AFC4B}" type="presParOf" srcId="{0C57F40D-C55B-3945-850B-54643EAA5570}" destId="{C49B0C49-E6A4-224C-9D8B-554DD5D8F249}" srcOrd="0" destOrd="0" presId="urn:microsoft.com/office/officeart/2005/8/layout/orgChart1"/>
    <dgm:cxn modelId="{0876362E-CB72-DC48-9B8C-5BB505C22EE5}" type="presParOf" srcId="{0C57F40D-C55B-3945-850B-54643EAA5570}" destId="{6AC55AFF-3E86-A54A-86E6-C86617060E85}" srcOrd="1" destOrd="0" presId="urn:microsoft.com/office/officeart/2005/8/layout/orgChart1"/>
    <dgm:cxn modelId="{7A75AF88-EC1D-7642-A44C-1926BF0B808B}" type="presParOf" srcId="{2BFDE05D-3E1C-9B48-B8BA-E6EF499205EA}" destId="{4F810FC6-F99B-1D4F-86E4-71E6EC6A2371}" srcOrd="1" destOrd="0" presId="urn:microsoft.com/office/officeart/2005/8/layout/orgChart1"/>
    <dgm:cxn modelId="{3B64A7DB-5156-654C-865E-4332366000B4}" type="presParOf" srcId="{2BFDE05D-3E1C-9B48-B8BA-E6EF499205EA}" destId="{1A83F9BF-6C8B-334D-916A-B651CD185A2E}" srcOrd="2" destOrd="0" presId="urn:microsoft.com/office/officeart/2005/8/layout/orgChart1"/>
    <dgm:cxn modelId="{4EC11EBB-C565-F441-BAA6-11FFE21AEFCD}" type="presParOf" srcId="{C47A9A31-3F99-DA4C-BC6E-8B10E04C189A}" destId="{5E0A7A23-10D0-A347-9B1F-46EB691FFF7F}" srcOrd="2" destOrd="0" presId="urn:microsoft.com/office/officeart/2005/8/layout/orgChart1"/>
    <dgm:cxn modelId="{8189D3A2-03A3-164A-B686-BB553DC16186}" type="presParOf" srcId="{C47A9A31-3F99-DA4C-BC6E-8B10E04C189A}" destId="{BE877819-AC96-0F4C-BEE5-907F92E03C72}" srcOrd="3" destOrd="0" presId="urn:microsoft.com/office/officeart/2005/8/layout/orgChart1"/>
    <dgm:cxn modelId="{13FF0354-0A9F-7B49-88E5-0B1F6CC7C4B7}" type="presParOf" srcId="{BE877819-AC96-0F4C-BEE5-907F92E03C72}" destId="{5A82F616-74D4-EF4D-826B-4FEAF12E28B6}" srcOrd="0" destOrd="0" presId="urn:microsoft.com/office/officeart/2005/8/layout/orgChart1"/>
    <dgm:cxn modelId="{AEB5DE1D-901C-9145-8689-63289451B20A}" type="presParOf" srcId="{5A82F616-74D4-EF4D-826B-4FEAF12E28B6}" destId="{5DE1441B-265A-A64E-A811-441A17A6BCE1}" srcOrd="0" destOrd="0" presId="urn:microsoft.com/office/officeart/2005/8/layout/orgChart1"/>
    <dgm:cxn modelId="{8210F7D7-E7DE-A340-AAA1-8B8E3B17FEA7}" type="presParOf" srcId="{5A82F616-74D4-EF4D-826B-4FEAF12E28B6}" destId="{1A57CC0B-6E0C-DB4E-9767-BE78C012EB76}" srcOrd="1" destOrd="0" presId="urn:microsoft.com/office/officeart/2005/8/layout/orgChart1"/>
    <dgm:cxn modelId="{90269763-8E5D-5441-9A36-42373E781D30}" type="presParOf" srcId="{BE877819-AC96-0F4C-BEE5-907F92E03C72}" destId="{A4C335E3-0C26-4F4A-A095-301097408451}" srcOrd="1" destOrd="0" presId="urn:microsoft.com/office/officeart/2005/8/layout/orgChart1"/>
    <dgm:cxn modelId="{FD21972C-E8C0-8142-9FFA-1D75FC24DA8B}" type="presParOf" srcId="{BE877819-AC96-0F4C-BEE5-907F92E03C72}" destId="{6EE6B262-6ECC-6C4F-89A5-F0E9A2CF10BF}" srcOrd="2" destOrd="0" presId="urn:microsoft.com/office/officeart/2005/8/layout/orgChart1"/>
    <dgm:cxn modelId="{60902009-F3CF-D049-A044-35E4FBC06A47}" type="presParOf" srcId="{C47A9A31-3F99-DA4C-BC6E-8B10E04C189A}" destId="{B455AE1E-3A79-A846-9CC6-360694FACC8A}" srcOrd="4" destOrd="0" presId="urn:microsoft.com/office/officeart/2005/8/layout/orgChart1"/>
    <dgm:cxn modelId="{C4B441E6-9E56-0A4E-8ED0-6D0FCC5B26C0}" type="presParOf" srcId="{C47A9A31-3F99-DA4C-BC6E-8B10E04C189A}" destId="{248B1BD4-27B2-C04E-A9E3-A578DB9CE60B}" srcOrd="5" destOrd="0" presId="urn:microsoft.com/office/officeart/2005/8/layout/orgChart1"/>
    <dgm:cxn modelId="{E1F22234-899E-6C46-B68F-28721AB610D2}" type="presParOf" srcId="{248B1BD4-27B2-C04E-A9E3-A578DB9CE60B}" destId="{365ABEC5-C1AC-B145-9B5A-541CDE1845E5}" srcOrd="0" destOrd="0" presId="urn:microsoft.com/office/officeart/2005/8/layout/orgChart1"/>
    <dgm:cxn modelId="{92E5E698-5FC7-E545-9FFB-62B7829C26E6}" type="presParOf" srcId="{365ABEC5-C1AC-B145-9B5A-541CDE1845E5}" destId="{3F243C78-BBEE-8D4E-A93F-DA38B751B987}" srcOrd="0" destOrd="0" presId="urn:microsoft.com/office/officeart/2005/8/layout/orgChart1"/>
    <dgm:cxn modelId="{95DEE1B1-360B-054C-AFBC-99D380289D6D}" type="presParOf" srcId="{365ABEC5-C1AC-B145-9B5A-541CDE1845E5}" destId="{AC0CF79F-980C-D24B-85AD-291E8EB0B812}" srcOrd="1" destOrd="0" presId="urn:microsoft.com/office/officeart/2005/8/layout/orgChart1"/>
    <dgm:cxn modelId="{3373A8A6-605B-B24B-B6EC-6B35130CFDD3}" type="presParOf" srcId="{248B1BD4-27B2-C04E-A9E3-A578DB9CE60B}" destId="{65BF2F4D-E53B-1641-9C35-D74FCA7B4E56}" srcOrd="1" destOrd="0" presId="urn:microsoft.com/office/officeart/2005/8/layout/orgChart1"/>
    <dgm:cxn modelId="{AD741E19-52BB-374B-9247-FDD03463EF99}" type="presParOf" srcId="{248B1BD4-27B2-C04E-A9E3-A578DB9CE60B}" destId="{DD4513DC-3837-B34F-B824-C6040F62BCF3}" srcOrd="2" destOrd="0" presId="urn:microsoft.com/office/officeart/2005/8/layout/orgChart1"/>
    <dgm:cxn modelId="{0862E04E-F319-C245-9FD4-4DB03BF147B2}" type="presParOf" srcId="{83AB901E-93B4-EA43-8BB8-67FDF89ADF24}" destId="{E08FC5FC-4B78-0D4F-A26B-475804F756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3CD7A0-E1BE-B942-ADC6-671F2BB7FFBF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23C331F-D498-9C4E-9969-79182D39F711}">
      <dgm:prSet phldrT="[Texto]"/>
      <dgm:spPr/>
      <dgm:t>
        <a:bodyPr/>
        <a:lstStyle/>
        <a:p>
          <a:r>
            <a:rPr lang="en-GB" noProof="0" dirty="0"/>
            <a:t>Mediating communication</a:t>
          </a:r>
        </a:p>
      </dgm:t>
    </dgm:pt>
    <dgm:pt modelId="{BAD75AE7-30C6-6942-BC11-32E1DBAB66F4}" type="parTrans" cxnId="{E216AC15-CB43-2F47-A82D-6FCF47CEFF4A}">
      <dgm:prSet/>
      <dgm:spPr/>
      <dgm:t>
        <a:bodyPr/>
        <a:lstStyle/>
        <a:p>
          <a:endParaRPr lang="es-ES"/>
        </a:p>
      </dgm:t>
    </dgm:pt>
    <dgm:pt modelId="{659320FF-4F50-FF4C-92F2-CE02CBF2910C}" type="sibTrans" cxnId="{E216AC15-CB43-2F47-A82D-6FCF47CEFF4A}">
      <dgm:prSet/>
      <dgm:spPr/>
      <dgm:t>
        <a:bodyPr/>
        <a:lstStyle/>
        <a:p>
          <a:endParaRPr lang="es-ES"/>
        </a:p>
      </dgm:t>
    </dgm:pt>
    <dgm:pt modelId="{E659A5AB-F977-5D40-A7EC-BD81FA41E317}">
      <dgm:prSet phldrT="[Texto]"/>
      <dgm:spPr/>
      <dgm:t>
        <a:bodyPr/>
        <a:lstStyle/>
        <a:p>
          <a:r>
            <a:rPr lang="en-GB" noProof="0" dirty="0"/>
            <a:t>Facilitating pluricultural space</a:t>
          </a:r>
        </a:p>
      </dgm:t>
    </dgm:pt>
    <dgm:pt modelId="{265F5DA8-0261-A946-901D-7285CE1CF9A0}" type="parTrans" cxnId="{C2E49996-DB81-054C-BABC-BCD83FEEE9F8}">
      <dgm:prSet/>
      <dgm:spPr/>
      <dgm:t>
        <a:bodyPr/>
        <a:lstStyle/>
        <a:p>
          <a:endParaRPr lang="es-ES"/>
        </a:p>
      </dgm:t>
    </dgm:pt>
    <dgm:pt modelId="{58094A01-366A-2048-974A-D7BAD9245664}" type="sibTrans" cxnId="{C2E49996-DB81-054C-BABC-BCD83FEEE9F8}">
      <dgm:prSet/>
      <dgm:spPr/>
      <dgm:t>
        <a:bodyPr/>
        <a:lstStyle/>
        <a:p>
          <a:endParaRPr lang="es-ES"/>
        </a:p>
      </dgm:t>
    </dgm:pt>
    <dgm:pt modelId="{7A42BE51-6997-9345-969D-CF2BD93BAEBA}" type="pres">
      <dgm:prSet presAssocID="{123CD7A0-E1BE-B942-ADC6-671F2BB7FFB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DBC4BAA-1682-F44D-9104-3AA75535B3E0}" type="pres">
      <dgm:prSet presAssocID="{323C331F-D498-9C4E-9969-79182D39F711}" presName="root" presStyleCnt="0"/>
      <dgm:spPr/>
    </dgm:pt>
    <dgm:pt modelId="{D5235901-1569-E74A-B043-C56967BFEEEC}" type="pres">
      <dgm:prSet presAssocID="{323C331F-D498-9C4E-9969-79182D39F711}" presName="rootComposite" presStyleCnt="0"/>
      <dgm:spPr/>
    </dgm:pt>
    <dgm:pt modelId="{569F418F-97D5-A341-BBAE-C3B99FAF9BB5}" type="pres">
      <dgm:prSet presAssocID="{323C331F-D498-9C4E-9969-79182D39F711}" presName="rootText" presStyleLbl="node1" presStyleIdx="0" presStyleCnt="1" custLinFactNeighborX="5825" custLinFactNeighborY="-5896"/>
      <dgm:spPr>
        <a:prstGeom prst="rect">
          <a:avLst/>
        </a:prstGeom>
      </dgm:spPr>
    </dgm:pt>
    <dgm:pt modelId="{CD80E90D-540D-AF4D-826C-15E1431E5B10}" type="pres">
      <dgm:prSet presAssocID="{323C331F-D498-9C4E-9969-79182D39F711}" presName="rootConnector" presStyleLbl="node1" presStyleIdx="0" presStyleCnt="1"/>
      <dgm:spPr/>
    </dgm:pt>
    <dgm:pt modelId="{E69C1131-8A15-BE47-9FB8-EE3126C5EB4A}" type="pres">
      <dgm:prSet presAssocID="{323C331F-D498-9C4E-9969-79182D39F711}" presName="childShape" presStyleCnt="0"/>
      <dgm:spPr/>
    </dgm:pt>
    <dgm:pt modelId="{F9380324-4CC1-9C4D-BBA2-21B99911C501}" type="pres">
      <dgm:prSet presAssocID="{265F5DA8-0261-A946-901D-7285CE1CF9A0}" presName="Name13" presStyleLbl="parChTrans1D2" presStyleIdx="0" presStyleCnt="1"/>
      <dgm:spPr/>
    </dgm:pt>
    <dgm:pt modelId="{933FEE76-6FD2-D341-A017-C78ECBB17817}" type="pres">
      <dgm:prSet presAssocID="{E659A5AB-F977-5D40-A7EC-BD81FA41E317}" presName="childText" presStyleLbl="bgAcc1" presStyleIdx="0" presStyleCnt="1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2ED54200-4790-B64D-8033-58C0C20619AE}" type="presOf" srcId="{E659A5AB-F977-5D40-A7EC-BD81FA41E317}" destId="{933FEE76-6FD2-D341-A017-C78ECBB17817}" srcOrd="0" destOrd="0" presId="urn:microsoft.com/office/officeart/2005/8/layout/hierarchy3"/>
    <dgm:cxn modelId="{E216AC15-CB43-2F47-A82D-6FCF47CEFF4A}" srcId="{123CD7A0-E1BE-B942-ADC6-671F2BB7FFBF}" destId="{323C331F-D498-9C4E-9969-79182D39F711}" srcOrd="0" destOrd="0" parTransId="{BAD75AE7-30C6-6942-BC11-32E1DBAB66F4}" sibTransId="{659320FF-4F50-FF4C-92F2-CE02CBF2910C}"/>
    <dgm:cxn modelId="{0DEA0F5D-6DEF-6D46-867D-4A51507DDFE4}" type="presOf" srcId="{123CD7A0-E1BE-B942-ADC6-671F2BB7FFBF}" destId="{7A42BE51-6997-9345-969D-CF2BD93BAEBA}" srcOrd="0" destOrd="0" presId="urn:microsoft.com/office/officeart/2005/8/layout/hierarchy3"/>
    <dgm:cxn modelId="{9CC0AC49-3DE1-F243-B5A7-2A2C8D0DCCC2}" type="presOf" srcId="{265F5DA8-0261-A946-901D-7285CE1CF9A0}" destId="{F9380324-4CC1-9C4D-BBA2-21B99911C501}" srcOrd="0" destOrd="0" presId="urn:microsoft.com/office/officeart/2005/8/layout/hierarchy3"/>
    <dgm:cxn modelId="{B8979688-9CF2-4A4C-9865-81BA77DD85C3}" type="presOf" srcId="{323C331F-D498-9C4E-9969-79182D39F711}" destId="{569F418F-97D5-A341-BBAE-C3B99FAF9BB5}" srcOrd="0" destOrd="0" presId="urn:microsoft.com/office/officeart/2005/8/layout/hierarchy3"/>
    <dgm:cxn modelId="{C2E49996-DB81-054C-BABC-BCD83FEEE9F8}" srcId="{323C331F-D498-9C4E-9969-79182D39F711}" destId="{E659A5AB-F977-5D40-A7EC-BD81FA41E317}" srcOrd="0" destOrd="0" parTransId="{265F5DA8-0261-A946-901D-7285CE1CF9A0}" sibTransId="{58094A01-366A-2048-974A-D7BAD9245664}"/>
    <dgm:cxn modelId="{3AD7C3B9-B850-3F4E-9ECC-BB69EDE5241B}" type="presOf" srcId="{323C331F-D498-9C4E-9969-79182D39F711}" destId="{CD80E90D-540D-AF4D-826C-15E1431E5B10}" srcOrd="1" destOrd="0" presId="urn:microsoft.com/office/officeart/2005/8/layout/hierarchy3"/>
    <dgm:cxn modelId="{3FCA2C4F-5993-4C4B-A6E4-362639038259}" type="presParOf" srcId="{7A42BE51-6997-9345-969D-CF2BD93BAEBA}" destId="{BDBC4BAA-1682-F44D-9104-3AA75535B3E0}" srcOrd="0" destOrd="0" presId="urn:microsoft.com/office/officeart/2005/8/layout/hierarchy3"/>
    <dgm:cxn modelId="{8AFF9C67-BB71-BD4E-B0EF-382DF1FFED37}" type="presParOf" srcId="{BDBC4BAA-1682-F44D-9104-3AA75535B3E0}" destId="{D5235901-1569-E74A-B043-C56967BFEEEC}" srcOrd="0" destOrd="0" presId="urn:microsoft.com/office/officeart/2005/8/layout/hierarchy3"/>
    <dgm:cxn modelId="{523514D3-AB24-7645-A475-5325F241A15E}" type="presParOf" srcId="{D5235901-1569-E74A-B043-C56967BFEEEC}" destId="{569F418F-97D5-A341-BBAE-C3B99FAF9BB5}" srcOrd="0" destOrd="0" presId="urn:microsoft.com/office/officeart/2005/8/layout/hierarchy3"/>
    <dgm:cxn modelId="{38AA5AC8-5A41-7F43-911E-91F1B0CE11AA}" type="presParOf" srcId="{D5235901-1569-E74A-B043-C56967BFEEEC}" destId="{CD80E90D-540D-AF4D-826C-15E1431E5B10}" srcOrd="1" destOrd="0" presId="urn:microsoft.com/office/officeart/2005/8/layout/hierarchy3"/>
    <dgm:cxn modelId="{2378E5E2-5CCE-504E-AE83-5A37E266D698}" type="presParOf" srcId="{BDBC4BAA-1682-F44D-9104-3AA75535B3E0}" destId="{E69C1131-8A15-BE47-9FB8-EE3126C5EB4A}" srcOrd="1" destOrd="0" presId="urn:microsoft.com/office/officeart/2005/8/layout/hierarchy3"/>
    <dgm:cxn modelId="{15D9E62A-6DDE-0B45-B401-548C9A14113F}" type="presParOf" srcId="{E69C1131-8A15-BE47-9FB8-EE3126C5EB4A}" destId="{F9380324-4CC1-9C4D-BBA2-21B99911C501}" srcOrd="0" destOrd="0" presId="urn:microsoft.com/office/officeart/2005/8/layout/hierarchy3"/>
    <dgm:cxn modelId="{50E1E319-D3B9-5948-A5AD-83E03E6AF1C6}" type="presParOf" srcId="{E69C1131-8A15-BE47-9FB8-EE3126C5EB4A}" destId="{933FEE76-6FD2-D341-A017-C78ECBB1781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ACA70C-0BED-284B-B0D5-49F850F0ABBD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D3CF412-6189-A346-9230-7FB55040FDCB}">
      <dgm:prSet phldrT="[Texto]"/>
      <dgm:spPr/>
      <dgm:t>
        <a:bodyPr/>
        <a:lstStyle/>
        <a:p>
          <a:r>
            <a:rPr lang="en-GB" noProof="0" dirty="0"/>
            <a:t>Plurilingual and pluricultural competence</a:t>
          </a:r>
        </a:p>
      </dgm:t>
    </dgm:pt>
    <dgm:pt modelId="{8F5E7474-7D20-B049-BA89-FA893E86294F}" type="parTrans" cxnId="{42E3D8FD-BFD5-B14A-889C-D357350C2748}">
      <dgm:prSet/>
      <dgm:spPr/>
      <dgm:t>
        <a:bodyPr/>
        <a:lstStyle/>
        <a:p>
          <a:endParaRPr lang="es-ES"/>
        </a:p>
      </dgm:t>
    </dgm:pt>
    <dgm:pt modelId="{9B42A0E5-C9FE-DF4C-9A9B-522D290862F4}" type="sibTrans" cxnId="{42E3D8FD-BFD5-B14A-889C-D357350C2748}">
      <dgm:prSet/>
      <dgm:spPr/>
      <dgm:t>
        <a:bodyPr/>
        <a:lstStyle/>
        <a:p>
          <a:endParaRPr lang="es-ES"/>
        </a:p>
      </dgm:t>
    </dgm:pt>
    <dgm:pt modelId="{45B4A23B-5502-754D-A0D6-E86434C95200}">
      <dgm:prSet phldrT="[Texto]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noProof="0" dirty="0">
              <a:solidFill>
                <a:schemeClr val="accent1">
                  <a:lumMod val="50000"/>
                </a:schemeClr>
              </a:solidFill>
            </a:rPr>
            <a:t>Building on pluricultural repertoire</a:t>
          </a:r>
        </a:p>
      </dgm:t>
    </dgm:pt>
    <dgm:pt modelId="{EA50DDB6-F513-7A48-96F1-D15A4DE75306}" type="parTrans" cxnId="{0E21E241-8865-7648-819D-2E2DD95A9072}">
      <dgm:prSet/>
      <dgm:spPr/>
      <dgm:t>
        <a:bodyPr/>
        <a:lstStyle/>
        <a:p>
          <a:endParaRPr lang="es-ES"/>
        </a:p>
      </dgm:t>
    </dgm:pt>
    <dgm:pt modelId="{94B8D0E7-486D-5543-89D0-EEB289C97EC0}" type="sibTrans" cxnId="{0E21E241-8865-7648-819D-2E2DD95A9072}">
      <dgm:prSet/>
      <dgm:spPr/>
      <dgm:t>
        <a:bodyPr/>
        <a:lstStyle/>
        <a:p>
          <a:endParaRPr lang="es-ES"/>
        </a:p>
      </dgm:t>
    </dgm:pt>
    <dgm:pt modelId="{1310E920-B10C-7B41-8042-82A42288570D}" type="pres">
      <dgm:prSet presAssocID="{FFACA70C-0BED-284B-B0D5-49F850F0A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AB901E-93B4-EA43-8BB8-67FDF89ADF24}" type="pres">
      <dgm:prSet presAssocID="{7D3CF412-6189-A346-9230-7FB55040FDCB}" presName="hierRoot1" presStyleCnt="0">
        <dgm:presLayoutVars>
          <dgm:hierBranch val="init"/>
        </dgm:presLayoutVars>
      </dgm:prSet>
      <dgm:spPr/>
    </dgm:pt>
    <dgm:pt modelId="{15B5A3C2-9206-B44D-B445-03BC10E9F216}" type="pres">
      <dgm:prSet presAssocID="{7D3CF412-6189-A346-9230-7FB55040FDCB}" presName="rootComposite1" presStyleCnt="0"/>
      <dgm:spPr/>
    </dgm:pt>
    <dgm:pt modelId="{EF74776F-8D08-5448-9504-925531DB0FBB}" type="pres">
      <dgm:prSet presAssocID="{7D3CF412-6189-A346-9230-7FB55040FDCB}" presName="rootText1" presStyleLbl="node0" presStyleIdx="0" presStyleCnt="1">
        <dgm:presLayoutVars>
          <dgm:chPref val="3"/>
        </dgm:presLayoutVars>
      </dgm:prSet>
      <dgm:spPr/>
    </dgm:pt>
    <dgm:pt modelId="{EDF3F639-674F-D142-BB36-A62389F466CB}" type="pres">
      <dgm:prSet presAssocID="{7D3CF412-6189-A346-9230-7FB55040FDCB}" presName="rootConnector1" presStyleLbl="node1" presStyleIdx="0" presStyleCnt="0"/>
      <dgm:spPr/>
    </dgm:pt>
    <dgm:pt modelId="{C47A9A31-3F99-DA4C-BC6E-8B10E04C189A}" type="pres">
      <dgm:prSet presAssocID="{7D3CF412-6189-A346-9230-7FB55040FDCB}" presName="hierChild2" presStyleCnt="0"/>
      <dgm:spPr/>
    </dgm:pt>
    <dgm:pt modelId="{158F5FFE-8E10-6947-A942-16CF9E1149A5}" type="pres">
      <dgm:prSet presAssocID="{EA50DDB6-F513-7A48-96F1-D15A4DE75306}" presName="Name37" presStyleLbl="parChTrans1D2" presStyleIdx="0" presStyleCnt="1"/>
      <dgm:spPr/>
    </dgm:pt>
    <dgm:pt modelId="{2BFDE05D-3E1C-9B48-B8BA-E6EF499205EA}" type="pres">
      <dgm:prSet presAssocID="{45B4A23B-5502-754D-A0D6-E86434C95200}" presName="hierRoot2" presStyleCnt="0">
        <dgm:presLayoutVars>
          <dgm:hierBranch val="init"/>
        </dgm:presLayoutVars>
      </dgm:prSet>
      <dgm:spPr/>
    </dgm:pt>
    <dgm:pt modelId="{0C57F40D-C55B-3945-850B-54643EAA5570}" type="pres">
      <dgm:prSet presAssocID="{45B4A23B-5502-754D-A0D6-E86434C95200}" presName="rootComposite" presStyleCnt="0"/>
      <dgm:spPr/>
    </dgm:pt>
    <dgm:pt modelId="{C49B0C49-E6A4-224C-9D8B-554DD5D8F249}" type="pres">
      <dgm:prSet presAssocID="{45B4A23B-5502-754D-A0D6-E86434C95200}" presName="rootText" presStyleLbl="node2" presStyleIdx="0" presStyleCnt="1">
        <dgm:presLayoutVars>
          <dgm:chPref val="3"/>
        </dgm:presLayoutVars>
      </dgm:prSet>
      <dgm:spPr/>
    </dgm:pt>
    <dgm:pt modelId="{6AC55AFF-3E86-A54A-86E6-C86617060E85}" type="pres">
      <dgm:prSet presAssocID="{45B4A23B-5502-754D-A0D6-E86434C95200}" presName="rootConnector" presStyleLbl="node2" presStyleIdx="0" presStyleCnt="1"/>
      <dgm:spPr/>
    </dgm:pt>
    <dgm:pt modelId="{4F810FC6-F99B-1D4F-86E4-71E6EC6A2371}" type="pres">
      <dgm:prSet presAssocID="{45B4A23B-5502-754D-A0D6-E86434C95200}" presName="hierChild4" presStyleCnt="0"/>
      <dgm:spPr/>
    </dgm:pt>
    <dgm:pt modelId="{1A83F9BF-6C8B-334D-916A-B651CD185A2E}" type="pres">
      <dgm:prSet presAssocID="{45B4A23B-5502-754D-A0D6-E86434C95200}" presName="hierChild5" presStyleCnt="0"/>
      <dgm:spPr/>
    </dgm:pt>
    <dgm:pt modelId="{E08FC5FC-4B78-0D4F-A26B-475804F75673}" type="pres">
      <dgm:prSet presAssocID="{7D3CF412-6189-A346-9230-7FB55040FDCB}" presName="hierChild3" presStyleCnt="0"/>
      <dgm:spPr/>
    </dgm:pt>
  </dgm:ptLst>
  <dgm:cxnLst>
    <dgm:cxn modelId="{A8954219-A9D6-AB4E-8DEA-8916AE90A4C3}" type="presOf" srcId="{45B4A23B-5502-754D-A0D6-E86434C95200}" destId="{6AC55AFF-3E86-A54A-86E6-C86617060E85}" srcOrd="1" destOrd="0" presId="urn:microsoft.com/office/officeart/2005/8/layout/orgChart1"/>
    <dgm:cxn modelId="{46CE852E-B7C1-AD4D-A4FF-D3BE273FD2C1}" type="presOf" srcId="{EA50DDB6-F513-7A48-96F1-D15A4DE75306}" destId="{158F5FFE-8E10-6947-A942-16CF9E1149A5}" srcOrd="0" destOrd="0" presId="urn:microsoft.com/office/officeart/2005/8/layout/orgChart1"/>
    <dgm:cxn modelId="{0E21E241-8865-7648-819D-2E2DD95A9072}" srcId="{7D3CF412-6189-A346-9230-7FB55040FDCB}" destId="{45B4A23B-5502-754D-A0D6-E86434C95200}" srcOrd="0" destOrd="0" parTransId="{EA50DDB6-F513-7A48-96F1-D15A4DE75306}" sibTransId="{94B8D0E7-486D-5543-89D0-EEB289C97EC0}"/>
    <dgm:cxn modelId="{AB107DE7-F913-704C-9912-A5EC9072CB7A}" type="presOf" srcId="{7D3CF412-6189-A346-9230-7FB55040FDCB}" destId="{EF74776F-8D08-5448-9504-925531DB0FBB}" srcOrd="0" destOrd="0" presId="urn:microsoft.com/office/officeart/2005/8/layout/orgChart1"/>
    <dgm:cxn modelId="{694F7DEC-12C0-554B-B4D5-CC958C108D88}" type="presOf" srcId="{FFACA70C-0BED-284B-B0D5-49F850F0ABBD}" destId="{1310E920-B10C-7B41-8042-82A42288570D}" srcOrd="0" destOrd="0" presId="urn:microsoft.com/office/officeart/2005/8/layout/orgChart1"/>
    <dgm:cxn modelId="{661694F8-9863-3044-9ABF-4DE869364C04}" type="presOf" srcId="{7D3CF412-6189-A346-9230-7FB55040FDCB}" destId="{EDF3F639-674F-D142-BB36-A62389F466CB}" srcOrd="1" destOrd="0" presId="urn:microsoft.com/office/officeart/2005/8/layout/orgChart1"/>
    <dgm:cxn modelId="{42E3D8FD-BFD5-B14A-889C-D357350C2748}" srcId="{FFACA70C-0BED-284B-B0D5-49F850F0ABBD}" destId="{7D3CF412-6189-A346-9230-7FB55040FDCB}" srcOrd="0" destOrd="0" parTransId="{8F5E7474-7D20-B049-BA89-FA893E86294F}" sibTransId="{9B42A0E5-C9FE-DF4C-9A9B-522D290862F4}"/>
    <dgm:cxn modelId="{833566FE-0763-2941-A0CC-46AF7F41AAB9}" type="presOf" srcId="{45B4A23B-5502-754D-A0D6-E86434C95200}" destId="{C49B0C49-E6A4-224C-9D8B-554DD5D8F249}" srcOrd="0" destOrd="0" presId="urn:microsoft.com/office/officeart/2005/8/layout/orgChart1"/>
    <dgm:cxn modelId="{89CF6AB0-51B7-2943-A3DB-A4CBBE290ECB}" type="presParOf" srcId="{1310E920-B10C-7B41-8042-82A42288570D}" destId="{83AB901E-93B4-EA43-8BB8-67FDF89ADF24}" srcOrd="0" destOrd="0" presId="urn:microsoft.com/office/officeart/2005/8/layout/orgChart1"/>
    <dgm:cxn modelId="{C9D53307-A2E5-244F-B81E-E424E2D34320}" type="presParOf" srcId="{83AB901E-93B4-EA43-8BB8-67FDF89ADF24}" destId="{15B5A3C2-9206-B44D-B445-03BC10E9F216}" srcOrd="0" destOrd="0" presId="urn:microsoft.com/office/officeart/2005/8/layout/orgChart1"/>
    <dgm:cxn modelId="{CFA3B63F-89BF-F146-9248-6A2A08C3F150}" type="presParOf" srcId="{15B5A3C2-9206-B44D-B445-03BC10E9F216}" destId="{EF74776F-8D08-5448-9504-925531DB0FBB}" srcOrd="0" destOrd="0" presId="urn:microsoft.com/office/officeart/2005/8/layout/orgChart1"/>
    <dgm:cxn modelId="{DCB5D1B0-F084-C440-AB3E-844D5361FEDE}" type="presParOf" srcId="{15B5A3C2-9206-B44D-B445-03BC10E9F216}" destId="{EDF3F639-674F-D142-BB36-A62389F466CB}" srcOrd="1" destOrd="0" presId="urn:microsoft.com/office/officeart/2005/8/layout/orgChart1"/>
    <dgm:cxn modelId="{357CDE41-1C4B-F043-B88B-7D4097851ECD}" type="presParOf" srcId="{83AB901E-93B4-EA43-8BB8-67FDF89ADF24}" destId="{C47A9A31-3F99-DA4C-BC6E-8B10E04C189A}" srcOrd="1" destOrd="0" presId="urn:microsoft.com/office/officeart/2005/8/layout/orgChart1"/>
    <dgm:cxn modelId="{98004277-12CC-104C-AD97-EF6CB28C87B0}" type="presParOf" srcId="{C47A9A31-3F99-DA4C-BC6E-8B10E04C189A}" destId="{158F5FFE-8E10-6947-A942-16CF9E1149A5}" srcOrd="0" destOrd="0" presId="urn:microsoft.com/office/officeart/2005/8/layout/orgChart1"/>
    <dgm:cxn modelId="{80E07AC2-CC8C-4E41-9C34-6B4D21F2F1A8}" type="presParOf" srcId="{C47A9A31-3F99-DA4C-BC6E-8B10E04C189A}" destId="{2BFDE05D-3E1C-9B48-B8BA-E6EF499205EA}" srcOrd="1" destOrd="0" presId="urn:microsoft.com/office/officeart/2005/8/layout/orgChart1"/>
    <dgm:cxn modelId="{60D50566-F841-0247-AFA8-CD06BF035AB6}" type="presParOf" srcId="{2BFDE05D-3E1C-9B48-B8BA-E6EF499205EA}" destId="{0C57F40D-C55B-3945-850B-54643EAA5570}" srcOrd="0" destOrd="0" presId="urn:microsoft.com/office/officeart/2005/8/layout/orgChart1"/>
    <dgm:cxn modelId="{D8BF7B0A-6074-8E47-A1AD-11D2D96AFC4B}" type="presParOf" srcId="{0C57F40D-C55B-3945-850B-54643EAA5570}" destId="{C49B0C49-E6A4-224C-9D8B-554DD5D8F249}" srcOrd="0" destOrd="0" presId="urn:microsoft.com/office/officeart/2005/8/layout/orgChart1"/>
    <dgm:cxn modelId="{0876362E-CB72-DC48-9B8C-5BB505C22EE5}" type="presParOf" srcId="{0C57F40D-C55B-3945-850B-54643EAA5570}" destId="{6AC55AFF-3E86-A54A-86E6-C86617060E85}" srcOrd="1" destOrd="0" presId="urn:microsoft.com/office/officeart/2005/8/layout/orgChart1"/>
    <dgm:cxn modelId="{7A75AF88-EC1D-7642-A44C-1926BF0B808B}" type="presParOf" srcId="{2BFDE05D-3E1C-9B48-B8BA-E6EF499205EA}" destId="{4F810FC6-F99B-1D4F-86E4-71E6EC6A2371}" srcOrd="1" destOrd="0" presId="urn:microsoft.com/office/officeart/2005/8/layout/orgChart1"/>
    <dgm:cxn modelId="{3B64A7DB-5156-654C-865E-4332366000B4}" type="presParOf" srcId="{2BFDE05D-3E1C-9B48-B8BA-E6EF499205EA}" destId="{1A83F9BF-6C8B-334D-916A-B651CD185A2E}" srcOrd="2" destOrd="0" presId="urn:microsoft.com/office/officeart/2005/8/layout/orgChart1"/>
    <dgm:cxn modelId="{0862E04E-F319-C245-9FD4-4DB03BF147B2}" type="presParOf" srcId="{83AB901E-93B4-EA43-8BB8-67FDF89ADF24}" destId="{E08FC5FC-4B78-0D4F-A26B-475804F756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3CD7A0-E1BE-B942-ADC6-671F2BB7FFBF}" type="doc">
      <dgm:prSet loTypeId="urn:microsoft.com/office/officeart/2005/8/layout/hierarchy3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23C331F-D498-9C4E-9969-79182D39F711}">
      <dgm:prSet phldrT="[Texto]"/>
      <dgm:spPr/>
      <dgm:t>
        <a:bodyPr/>
        <a:lstStyle/>
        <a:p>
          <a:r>
            <a:rPr lang="en-GB" noProof="0" dirty="0"/>
            <a:t>Mediating communication</a:t>
          </a:r>
        </a:p>
      </dgm:t>
    </dgm:pt>
    <dgm:pt modelId="{BAD75AE7-30C6-6942-BC11-32E1DBAB66F4}" type="parTrans" cxnId="{E216AC15-CB43-2F47-A82D-6FCF47CEFF4A}">
      <dgm:prSet/>
      <dgm:spPr/>
      <dgm:t>
        <a:bodyPr/>
        <a:lstStyle/>
        <a:p>
          <a:endParaRPr lang="es-ES"/>
        </a:p>
      </dgm:t>
    </dgm:pt>
    <dgm:pt modelId="{659320FF-4F50-FF4C-92F2-CE02CBF2910C}" type="sibTrans" cxnId="{E216AC15-CB43-2F47-A82D-6FCF47CEFF4A}">
      <dgm:prSet/>
      <dgm:spPr/>
      <dgm:t>
        <a:bodyPr/>
        <a:lstStyle/>
        <a:p>
          <a:endParaRPr lang="es-ES"/>
        </a:p>
      </dgm:t>
    </dgm:pt>
    <dgm:pt modelId="{E659A5AB-F977-5D40-A7EC-BD81FA41E317}">
      <dgm:prSet phldrT="[Texto]"/>
      <dgm:spPr/>
      <dgm:t>
        <a:bodyPr/>
        <a:lstStyle/>
        <a:p>
          <a:r>
            <a:rPr lang="en-GB" noProof="0" dirty="0"/>
            <a:t>Facilitating a pluricultural space</a:t>
          </a:r>
        </a:p>
      </dgm:t>
    </dgm:pt>
    <dgm:pt modelId="{265F5DA8-0261-A946-901D-7285CE1CF9A0}" type="parTrans" cxnId="{C2E49996-DB81-054C-BABC-BCD83FEEE9F8}">
      <dgm:prSet/>
      <dgm:spPr/>
      <dgm:t>
        <a:bodyPr/>
        <a:lstStyle/>
        <a:p>
          <a:endParaRPr lang="es-ES"/>
        </a:p>
      </dgm:t>
    </dgm:pt>
    <dgm:pt modelId="{58094A01-366A-2048-974A-D7BAD9245664}" type="sibTrans" cxnId="{C2E49996-DB81-054C-BABC-BCD83FEEE9F8}">
      <dgm:prSet/>
      <dgm:spPr/>
      <dgm:t>
        <a:bodyPr/>
        <a:lstStyle/>
        <a:p>
          <a:endParaRPr lang="es-ES"/>
        </a:p>
      </dgm:t>
    </dgm:pt>
    <dgm:pt modelId="{7A42BE51-6997-9345-969D-CF2BD93BAEBA}" type="pres">
      <dgm:prSet presAssocID="{123CD7A0-E1BE-B942-ADC6-671F2BB7FFB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DBC4BAA-1682-F44D-9104-3AA75535B3E0}" type="pres">
      <dgm:prSet presAssocID="{323C331F-D498-9C4E-9969-79182D39F711}" presName="root" presStyleCnt="0"/>
      <dgm:spPr/>
    </dgm:pt>
    <dgm:pt modelId="{D5235901-1569-E74A-B043-C56967BFEEEC}" type="pres">
      <dgm:prSet presAssocID="{323C331F-D498-9C4E-9969-79182D39F711}" presName="rootComposite" presStyleCnt="0"/>
      <dgm:spPr/>
    </dgm:pt>
    <dgm:pt modelId="{569F418F-97D5-A341-BBAE-C3B99FAF9BB5}" type="pres">
      <dgm:prSet presAssocID="{323C331F-D498-9C4E-9969-79182D39F711}" presName="rootText" presStyleLbl="node1" presStyleIdx="0" presStyleCnt="1" custLinFactNeighborX="5825" custLinFactNeighborY="-5896"/>
      <dgm:spPr>
        <a:prstGeom prst="rect">
          <a:avLst/>
        </a:prstGeom>
      </dgm:spPr>
    </dgm:pt>
    <dgm:pt modelId="{CD80E90D-540D-AF4D-826C-15E1431E5B10}" type="pres">
      <dgm:prSet presAssocID="{323C331F-D498-9C4E-9969-79182D39F711}" presName="rootConnector" presStyleLbl="node1" presStyleIdx="0" presStyleCnt="1"/>
      <dgm:spPr/>
    </dgm:pt>
    <dgm:pt modelId="{E69C1131-8A15-BE47-9FB8-EE3126C5EB4A}" type="pres">
      <dgm:prSet presAssocID="{323C331F-D498-9C4E-9969-79182D39F711}" presName="childShape" presStyleCnt="0"/>
      <dgm:spPr/>
    </dgm:pt>
    <dgm:pt modelId="{F9380324-4CC1-9C4D-BBA2-21B99911C501}" type="pres">
      <dgm:prSet presAssocID="{265F5DA8-0261-A946-901D-7285CE1CF9A0}" presName="Name13" presStyleLbl="parChTrans1D2" presStyleIdx="0" presStyleCnt="1"/>
      <dgm:spPr/>
    </dgm:pt>
    <dgm:pt modelId="{933FEE76-6FD2-D341-A017-C78ECBB17817}" type="pres">
      <dgm:prSet presAssocID="{E659A5AB-F977-5D40-A7EC-BD81FA41E317}" presName="childText" presStyleLbl="bgAcc1" presStyleIdx="0" presStyleCnt="1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2ED54200-4790-B64D-8033-58C0C20619AE}" type="presOf" srcId="{E659A5AB-F977-5D40-A7EC-BD81FA41E317}" destId="{933FEE76-6FD2-D341-A017-C78ECBB17817}" srcOrd="0" destOrd="0" presId="urn:microsoft.com/office/officeart/2005/8/layout/hierarchy3"/>
    <dgm:cxn modelId="{E216AC15-CB43-2F47-A82D-6FCF47CEFF4A}" srcId="{123CD7A0-E1BE-B942-ADC6-671F2BB7FFBF}" destId="{323C331F-D498-9C4E-9969-79182D39F711}" srcOrd="0" destOrd="0" parTransId="{BAD75AE7-30C6-6942-BC11-32E1DBAB66F4}" sibTransId="{659320FF-4F50-FF4C-92F2-CE02CBF2910C}"/>
    <dgm:cxn modelId="{0DEA0F5D-6DEF-6D46-867D-4A51507DDFE4}" type="presOf" srcId="{123CD7A0-E1BE-B942-ADC6-671F2BB7FFBF}" destId="{7A42BE51-6997-9345-969D-CF2BD93BAEBA}" srcOrd="0" destOrd="0" presId="urn:microsoft.com/office/officeart/2005/8/layout/hierarchy3"/>
    <dgm:cxn modelId="{9CC0AC49-3DE1-F243-B5A7-2A2C8D0DCCC2}" type="presOf" srcId="{265F5DA8-0261-A946-901D-7285CE1CF9A0}" destId="{F9380324-4CC1-9C4D-BBA2-21B99911C501}" srcOrd="0" destOrd="0" presId="urn:microsoft.com/office/officeart/2005/8/layout/hierarchy3"/>
    <dgm:cxn modelId="{B8979688-9CF2-4A4C-9865-81BA77DD85C3}" type="presOf" srcId="{323C331F-D498-9C4E-9969-79182D39F711}" destId="{569F418F-97D5-A341-BBAE-C3B99FAF9BB5}" srcOrd="0" destOrd="0" presId="urn:microsoft.com/office/officeart/2005/8/layout/hierarchy3"/>
    <dgm:cxn modelId="{C2E49996-DB81-054C-BABC-BCD83FEEE9F8}" srcId="{323C331F-D498-9C4E-9969-79182D39F711}" destId="{E659A5AB-F977-5D40-A7EC-BD81FA41E317}" srcOrd="0" destOrd="0" parTransId="{265F5DA8-0261-A946-901D-7285CE1CF9A0}" sibTransId="{58094A01-366A-2048-974A-D7BAD9245664}"/>
    <dgm:cxn modelId="{3AD7C3B9-B850-3F4E-9ECC-BB69EDE5241B}" type="presOf" srcId="{323C331F-D498-9C4E-9969-79182D39F711}" destId="{CD80E90D-540D-AF4D-826C-15E1431E5B10}" srcOrd="1" destOrd="0" presId="urn:microsoft.com/office/officeart/2005/8/layout/hierarchy3"/>
    <dgm:cxn modelId="{3FCA2C4F-5993-4C4B-A6E4-362639038259}" type="presParOf" srcId="{7A42BE51-6997-9345-969D-CF2BD93BAEBA}" destId="{BDBC4BAA-1682-F44D-9104-3AA75535B3E0}" srcOrd="0" destOrd="0" presId="urn:microsoft.com/office/officeart/2005/8/layout/hierarchy3"/>
    <dgm:cxn modelId="{8AFF9C67-BB71-BD4E-B0EF-382DF1FFED37}" type="presParOf" srcId="{BDBC4BAA-1682-F44D-9104-3AA75535B3E0}" destId="{D5235901-1569-E74A-B043-C56967BFEEEC}" srcOrd="0" destOrd="0" presId="urn:microsoft.com/office/officeart/2005/8/layout/hierarchy3"/>
    <dgm:cxn modelId="{523514D3-AB24-7645-A475-5325F241A15E}" type="presParOf" srcId="{D5235901-1569-E74A-B043-C56967BFEEEC}" destId="{569F418F-97D5-A341-BBAE-C3B99FAF9BB5}" srcOrd="0" destOrd="0" presId="urn:microsoft.com/office/officeart/2005/8/layout/hierarchy3"/>
    <dgm:cxn modelId="{38AA5AC8-5A41-7F43-911E-91F1B0CE11AA}" type="presParOf" srcId="{D5235901-1569-E74A-B043-C56967BFEEEC}" destId="{CD80E90D-540D-AF4D-826C-15E1431E5B10}" srcOrd="1" destOrd="0" presId="urn:microsoft.com/office/officeart/2005/8/layout/hierarchy3"/>
    <dgm:cxn modelId="{2378E5E2-5CCE-504E-AE83-5A37E266D698}" type="presParOf" srcId="{BDBC4BAA-1682-F44D-9104-3AA75535B3E0}" destId="{E69C1131-8A15-BE47-9FB8-EE3126C5EB4A}" srcOrd="1" destOrd="0" presId="urn:microsoft.com/office/officeart/2005/8/layout/hierarchy3"/>
    <dgm:cxn modelId="{15D9E62A-6DDE-0B45-B401-548C9A14113F}" type="presParOf" srcId="{E69C1131-8A15-BE47-9FB8-EE3126C5EB4A}" destId="{F9380324-4CC1-9C4D-BBA2-21B99911C501}" srcOrd="0" destOrd="0" presId="urn:microsoft.com/office/officeart/2005/8/layout/hierarchy3"/>
    <dgm:cxn modelId="{50E1E319-D3B9-5948-A5AD-83E03E6AF1C6}" type="presParOf" srcId="{E69C1131-8A15-BE47-9FB8-EE3126C5EB4A}" destId="{933FEE76-6FD2-D341-A017-C78ECBB1781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55AE1E-3A79-A846-9CC6-360694FACC8A}">
      <dsp:nvSpPr>
        <dsp:cNvPr id="0" name=""/>
        <dsp:cNvSpPr/>
      </dsp:nvSpPr>
      <dsp:spPr>
        <a:xfrm>
          <a:off x="3516834" y="1166954"/>
          <a:ext cx="2488185" cy="431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916"/>
              </a:lnTo>
              <a:lnTo>
                <a:pt x="2488185" y="215916"/>
              </a:lnTo>
              <a:lnTo>
                <a:pt x="2488185" y="431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A7A23-10D0-A347-9B1F-46EB691FFF7F}">
      <dsp:nvSpPr>
        <dsp:cNvPr id="0" name=""/>
        <dsp:cNvSpPr/>
      </dsp:nvSpPr>
      <dsp:spPr>
        <a:xfrm>
          <a:off x="3471114" y="1166954"/>
          <a:ext cx="91440" cy="4318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1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F5FFE-8E10-6947-A942-16CF9E1149A5}">
      <dsp:nvSpPr>
        <dsp:cNvPr id="0" name=""/>
        <dsp:cNvSpPr/>
      </dsp:nvSpPr>
      <dsp:spPr>
        <a:xfrm>
          <a:off x="1028648" y="1166954"/>
          <a:ext cx="2488185" cy="431833"/>
        </a:xfrm>
        <a:custGeom>
          <a:avLst/>
          <a:gdLst/>
          <a:ahLst/>
          <a:cxnLst/>
          <a:rect l="0" t="0" r="0" b="0"/>
          <a:pathLst>
            <a:path>
              <a:moveTo>
                <a:pt x="2488185" y="0"/>
              </a:moveTo>
              <a:lnTo>
                <a:pt x="2488185" y="215916"/>
              </a:lnTo>
              <a:lnTo>
                <a:pt x="0" y="215916"/>
              </a:lnTo>
              <a:lnTo>
                <a:pt x="0" y="431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4776F-8D08-5448-9504-925531DB0FBB}">
      <dsp:nvSpPr>
        <dsp:cNvPr id="0" name=""/>
        <dsp:cNvSpPr/>
      </dsp:nvSpPr>
      <dsp:spPr>
        <a:xfrm>
          <a:off x="2488658" y="138778"/>
          <a:ext cx="2056351" cy="10281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noProof="0" dirty="0"/>
            <a:t>Plurilingual and pluricultural competence</a:t>
          </a:r>
        </a:p>
      </dsp:txBody>
      <dsp:txXfrm>
        <a:off x="2488658" y="138778"/>
        <a:ext cx="2056351" cy="1028175"/>
      </dsp:txXfrm>
    </dsp:sp>
    <dsp:sp modelId="{C49B0C49-E6A4-224C-9D8B-554DD5D8F249}">
      <dsp:nvSpPr>
        <dsp:cNvPr id="0" name=""/>
        <dsp:cNvSpPr/>
      </dsp:nvSpPr>
      <dsp:spPr>
        <a:xfrm>
          <a:off x="472" y="1598787"/>
          <a:ext cx="2056351" cy="1028175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noProof="0" dirty="0">
              <a:solidFill>
                <a:schemeClr val="accent1">
                  <a:lumMod val="50000"/>
                </a:schemeClr>
              </a:solidFill>
            </a:rPr>
            <a:t>Building on pluricultural repertoire</a:t>
          </a:r>
        </a:p>
      </dsp:txBody>
      <dsp:txXfrm>
        <a:off x="472" y="1598787"/>
        <a:ext cx="2056351" cy="1028175"/>
      </dsp:txXfrm>
    </dsp:sp>
    <dsp:sp modelId="{5DE1441B-265A-A64E-A811-441A17A6BCE1}">
      <dsp:nvSpPr>
        <dsp:cNvPr id="0" name=""/>
        <dsp:cNvSpPr/>
      </dsp:nvSpPr>
      <dsp:spPr>
        <a:xfrm>
          <a:off x="2488658" y="1598787"/>
          <a:ext cx="2056351" cy="1028175"/>
        </a:xfrm>
        <a:prstGeom prst="rect">
          <a:avLst/>
        </a:prstGeom>
        <a:noFill/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  <a:endParaRPr lang="es-ES" sz="2300" kern="1200" dirty="0">
            <a:solidFill>
              <a:schemeClr val="accent1">
                <a:lumMod val="50000"/>
              </a:schemeClr>
            </a:solidFill>
          </a:endParaRPr>
        </a:p>
      </dsp:txBody>
      <dsp:txXfrm>
        <a:off x="2488658" y="1598787"/>
        <a:ext cx="2056351" cy="1028175"/>
      </dsp:txXfrm>
    </dsp:sp>
    <dsp:sp modelId="{3F243C78-BBEE-8D4E-A93F-DA38B751B987}">
      <dsp:nvSpPr>
        <dsp:cNvPr id="0" name=""/>
        <dsp:cNvSpPr/>
      </dsp:nvSpPr>
      <dsp:spPr>
        <a:xfrm>
          <a:off x="4976843" y="1598787"/>
          <a:ext cx="2056351" cy="1028175"/>
        </a:xfrm>
        <a:prstGeom prst="rect">
          <a:avLst/>
        </a:prstGeom>
        <a:noFill/>
        <a:ln w="12700" cap="flat" cmpd="sng" algn="ctr">
          <a:solidFill>
            <a:schemeClr val="accent1">
              <a:lumMod val="75000"/>
            </a:schemeClr>
          </a:solidFill>
          <a:prstDash val="solid"/>
          <a:round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noProof="0" dirty="0">
              <a:solidFill>
                <a:schemeClr val="accent1">
                  <a:lumMod val="50000"/>
                </a:schemeClr>
              </a:solidFill>
            </a:rPr>
            <a:t>Building on plurilingual repertoire</a:t>
          </a:r>
        </a:p>
      </dsp:txBody>
      <dsp:txXfrm>
        <a:off x="4976843" y="1598787"/>
        <a:ext cx="2056351" cy="10281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F418F-97D5-A341-BBAE-C3B99FAF9BB5}">
      <dsp:nvSpPr>
        <dsp:cNvPr id="0" name=""/>
        <dsp:cNvSpPr/>
      </dsp:nvSpPr>
      <dsp:spPr>
        <a:xfrm>
          <a:off x="644405" y="0"/>
          <a:ext cx="2093012" cy="10465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noProof="0" dirty="0"/>
            <a:t>Mediating communication</a:t>
          </a:r>
        </a:p>
      </dsp:txBody>
      <dsp:txXfrm>
        <a:off x="644405" y="0"/>
        <a:ext cx="2093012" cy="1046506"/>
      </dsp:txXfrm>
    </dsp:sp>
    <dsp:sp modelId="{F9380324-4CC1-9C4D-BBA2-21B99911C501}">
      <dsp:nvSpPr>
        <dsp:cNvPr id="0" name=""/>
        <dsp:cNvSpPr/>
      </dsp:nvSpPr>
      <dsp:spPr>
        <a:xfrm>
          <a:off x="807986" y="1046506"/>
          <a:ext cx="91440" cy="786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6120"/>
              </a:lnTo>
              <a:lnTo>
                <a:pt x="133103" y="78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3FEE76-6FD2-D341-A017-C78ECBB17817}">
      <dsp:nvSpPr>
        <dsp:cNvPr id="0" name=""/>
        <dsp:cNvSpPr/>
      </dsp:nvSpPr>
      <dsp:spPr>
        <a:xfrm>
          <a:off x="941089" y="1309373"/>
          <a:ext cx="1674410" cy="1046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noProof="0" dirty="0"/>
            <a:t>Facilitating pluricultural space</a:t>
          </a:r>
        </a:p>
      </dsp:txBody>
      <dsp:txXfrm>
        <a:off x="941089" y="1309373"/>
        <a:ext cx="1674410" cy="10465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F5FFE-8E10-6947-A942-16CF9E1149A5}">
      <dsp:nvSpPr>
        <dsp:cNvPr id="0" name=""/>
        <dsp:cNvSpPr/>
      </dsp:nvSpPr>
      <dsp:spPr>
        <a:xfrm>
          <a:off x="3471114" y="1143063"/>
          <a:ext cx="91440" cy="4796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96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4776F-8D08-5448-9504-925531DB0FBB}">
      <dsp:nvSpPr>
        <dsp:cNvPr id="0" name=""/>
        <dsp:cNvSpPr/>
      </dsp:nvSpPr>
      <dsp:spPr>
        <a:xfrm>
          <a:off x="2374893" y="1122"/>
          <a:ext cx="2283881" cy="11419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noProof="0" dirty="0"/>
            <a:t>Plurilingual and pluricultural competence</a:t>
          </a:r>
        </a:p>
      </dsp:txBody>
      <dsp:txXfrm>
        <a:off x="2374893" y="1122"/>
        <a:ext cx="2283881" cy="1141940"/>
      </dsp:txXfrm>
    </dsp:sp>
    <dsp:sp modelId="{C49B0C49-E6A4-224C-9D8B-554DD5D8F249}">
      <dsp:nvSpPr>
        <dsp:cNvPr id="0" name=""/>
        <dsp:cNvSpPr/>
      </dsp:nvSpPr>
      <dsp:spPr>
        <a:xfrm>
          <a:off x="2374893" y="1622678"/>
          <a:ext cx="2283881" cy="1141940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noProof="0" dirty="0">
              <a:solidFill>
                <a:schemeClr val="accent1">
                  <a:lumMod val="50000"/>
                </a:schemeClr>
              </a:solidFill>
            </a:rPr>
            <a:t>Building on pluricultural repertoire</a:t>
          </a:r>
        </a:p>
      </dsp:txBody>
      <dsp:txXfrm>
        <a:off x="2374893" y="1622678"/>
        <a:ext cx="2283881" cy="11419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9F418F-97D5-A341-BBAE-C3B99FAF9BB5}">
      <dsp:nvSpPr>
        <dsp:cNvPr id="0" name=""/>
        <dsp:cNvSpPr/>
      </dsp:nvSpPr>
      <dsp:spPr>
        <a:xfrm>
          <a:off x="644405" y="0"/>
          <a:ext cx="2093012" cy="10465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noProof="0" dirty="0"/>
            <a:t>Mediating communication</a:t>
          </a:r>
        </a:p>
      </dsp:txBody>
      <dsp:txXfrm>
        <a:off x="644405" y="0"/>
        <a:ext cx="2093012" cy="1046506"/>
      </dsp:txXfrm>
    </dsp:sp>
    <dsp:sp modelId="{F9380324-4CC1-9C4D-BBA2-21B99911C501}">
      <dsp:nvSpPr>
        <dsp:cNvPr id="0" name=""/>
        <dsp:cNvSpPr/>
      </dsp:nvSpPr>
      <dsp:spPr>
        <a:xfrm>
          <a:off x="807986" y="1046506"/>
          <a:ext cx="91440" cy="7861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6120"/>
              </a:lnTo>
              <a:lnTo>
                <a:pt x="133103" y="7861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3FEE76-6FD2-D341-A017-C78ECBB17817}">
      <dsp:nvSpPr>
        <dsp:cNvPr id="0" name=""/>
        <dsp:cNvSpPr/>
      </dsp:nvSpPr>
      <dsp:spPr>
        <a:xfrm>
          <a:off x="941089" y="1309373"/>
          <a:ext cx="1674410" cy="10465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noProof="0" dirty="0"/>
            <a:t>Facilitating a pluricultural space</a:t>
          </a:r>
        </a:p>
      </dsp:txBody>
      <dsp:txXfrm>
        <a:off x="941089" y="1309373"/>
        <a:ext cx="1674410" cy="1046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EA0B-9013-A746-A327-82472AD57F8B}" type="datetimeFigureOut">
              <a:rPr lang="es-ES" smtClean="0"/>
              <a:t>10/07/2024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EDE7C-4523-E840-80A7-FFE28455D80B}" type="slidenum">
              <a:rPr lang="es-ES" smtClean="0"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512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2925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0117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87D6DD-DFA2-43CB-AD64-2EC5BC4A30E6}" type="slidenum">
              <a:rPr kumimoji="0" lang="de-A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A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74641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EDE7C-4523-E840-80A7-FFE28455D80B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727483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EDE7C-4523-E840-80A7-FFE28455D80B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4705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134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954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690257" y="5988733"/>
            <a:ext cx="72402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300" b="0" kern="120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>Inspiring innovation in language education: changing contexts, evolving competences</a:t>
            </a:r>
            <a:br>
              <a:rPr lang="de-AT" sz="1300" b="0" kern="120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300" b="0" kern="120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Inspirer l'innovation dans l'éducation aux langues : contextes changeants, compétences en évolution</a:t>
            </a:r>
            <a:endParaRPr lang="de-AT" sz="1300" b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5966902"/>
            <a:ext cx="1958447" cy="6681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13570" y="5595129"/>
            <a:ext cx="1095209" cy="112021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BAB29A3-DCA0-4EEA-A9E6-94DBE5696A3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818" y="166535"/>
            <a:ext cx="1742101" cy="113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957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989647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en-GB" b="1" noProof="0" dirty="0">
                <a:solidFill>
                  <a:schemeClr val="accent5">
                    <a:lumMod val="50000"/>
                  </a:schemeClr>
                </a:solidFill>
              </a:rPr>
              <a:t>Plurilingual and pluricultural competence in the Companion Volume to the Common European Framework of Reference for Languages:</a:t>
            </a:r>
            <a:br>
              <a:rPr lang="en-GB" b="1" noProof="0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GB" b="1" noProof="0" dirty="0">
                <a:solidFill>
                  <a:schemeClr val="accent5">
                    <a:lumMod val="50000"/>
                  </a:schemeClr>
                </a:solidFill>
              </a:rPr>
              <a:t>Pluricultural </a:t>
            </a:r>
            <a:r>
              <a:rPr lang="en-GB" b="1" noProof="0">
                <a:solidFill>
                  <a:schemeClr val="accent5">
                    <a:lumMod val="50000"/>
                  </a:schemeClr>
                </a:solidFill>
              </a:rPr>
              <a:t>competence </a:t>
            </a:r>
            <a:br>
              <a:rPr lang="en-GB" b="1" noProof="0">
                <a:solidFill>
                  <a:schemeClr val="accent5">
                    <a:lumMod val="50000"/>
                  </a:schemeClr>
                </a:solidFill>
              </a:rPr>
            </a:br>
            <a:r>
              <a:rPr lang="en-GB" b="1" noProof="0">
                <a:solidFill>
                  <a:schemeClr val="accent5">
                    <a:lumMod val="50000"/>
                  </a:schemeClr>
                </a:solidFill>
              </a:rPr>
              <a:t>at </a:t>
            </a:r>
            <a:r>
              <a:rPr lang="en-GB" b="1" noProof="0" dirty="0">
                <a:solidFill>
                  <a:schemeClr val="accent5">
                    <a:lumMod val="50000"/>
                  </a:schemeClr>
                </a:solidFill>
              </a:rPr>
              <a:t>a glance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5879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15"/>
    </mc:Choice>
    <mc:Fallback xmlns="">
      <p:transition spd="slow" advTm="1401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Pluricultural competence and plurilingual competence</a:t>
            </a:r>
            <a:endParaRPr lang="en-GB" sz="2500" b="1" noProof="0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90654" y="1618456"/>
            <a:ext cx="11218862" cy="3621087"/>
          </a:xfrm>
        </p:spPr>
        <p:txBody>
          <a:bodyPr>
            <a:normAutofit/>
          </a:bodyPr>
          <a:lstStyle/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Plurilingual and pluricultural competence are dealt with together in the CEFR and its Companion Volume.</a:t>
            </a: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900" dirty="0">
                <a:solidFill>
                  <a:schemeClr val="accent1">
                    <a:lumMod val="50000"/>
                  </a:schemeClr>
                </a:solidFill>
              </a:rPr>
              <a:t>When we talk about language competence, we are referring to linguistic, sociolinguistic and pragmatic knowledge, however, cultural knowledge refers to competences that are relevant to specific social groups.</a:t>
            </a: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900" dirty="0">
                <a:solidFill>
                  <a:schemeClr val="accent1">
                    <a:lumMod val="50000"/>
                  </a:schemeClr>
                </a:solidFill>
              </a:rPr>
              <a:t>Language is a means of access to cultural manifestations, and in this sense plurilingual competence is a component of pluricultural competence.</a:t>
            </a:r>
          </a:p>
          <a:p>
            <a:endParaRPr lang="en-US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1900" dirty="0">
                <a:solidFill>
                  <a:schemeClr val="accent1">
                    <a:lumMod val="50000"/>
                  </a:schemeClr>
                </a:solidFill>
              </a:rPr>
              <a:t>This module will mostly deal with pluricultural competence, although plurilingual competence will be mentioned as one of its elements.</a:t>
            </a: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24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690"/>
    </mc:Choice>
    <mc:Fallback xmlns="">
      <p:transition spd="slow" advTm="6369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1F8A6-0530-4972-BFDD-4B1DAE20E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484" y="-273140"/>
            <a:ext cx="11218126" cy="1325563"/>
          </a:xfrm>
        </p:spPr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Pluricultural competence</a:t>
            </a:r>
            <a:endParaRPr lang="en-GB" sz="2500" b="1" noProof="0" dirty="0">
              <a:solidFill>
                <a:srgbClr val="4472C4">
                  <a:lumMod val="50000"/>
                </a:srgbClr>
              </a:solidFill>
              <a:latin typeface="Calibri Light" panose="020F0302020204030204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7A73A6-FEB4-4656-8D43-EE0519CC87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79685" y="1207699"/>
            <a:ext cx="10783615" cy="4054415"/>
          </a:xfrm>
        </p:spPr>
        <p:txBody>
          <a:bodyPr>
            <a:noAutofit/>
          </a:bodyPr>
          <a:lstStyle/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Pluricultural competence is a concept that was already introduced in the CEFR 2001. It arises from the concept of learners as social agents who have experience of several cultures.  </a:t>
            </a:r>
          </a:p>
          <a:p>
            <a:pPr marL="0" indent="0">
              <a:buNone/>
            </a:pP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Pluricultural competence is “the ability to use languages for the purposes of communication and to take part in intercultural interaction, where a person, viewed as a social agent has proficiency, of varying degrees, in several languages and experience of several cultures.” (CEFR 2001: 168)</a:t>
            </a:r>
            <a:r>
              <a:rPr lang="es-ES" sz="19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Cultures are seen, not as competences stored in separate mental compartments, but as tools that interact together and build up the communicative competence of the user.</a:t>
            </a:r>
          </a:p>
          <a:p>
            <a:endParaRPr lang="en-GB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The goal is not a balanced mastery of languages and cultures, but the ability to use them without barriers and adapted to the social and communicative situation. </a:t>
            </a:r>
          </a:p>
          <a:p>
            <a:pPr marL="0" indent="0">
              <a:buNone/>
            </a:pPr>
            <a:endParaRPr lang="es-ES" sz="19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GB" sz="1900" dirty="0">
                <a:solidFill>
                  <a:schemeClr val="accent1">
                    <a:lumMod val="50000"/>
                  </a:schemeClr>
                </a:solidFill>
              </a:rPr>
              <a:t>This concept is particularly relevant in language education.</a:t>
            </a:r>
          </a:p>
        </p:txBody>
      </p:sp>
    </p:spTree>
    <p:extLst>
      <p:ext uri="{BB962C8B-B14F-4D97-AF65-F5344CB8AC3E}">
        <p14:creationId xmlns:p14="http://schemas.microsoft.com/office/powerpoint/2010/main" val="679871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3927"/>
    </mc:Choice>
    <mc:Fallback xmlns="">
      <p:transition spd="slow" advTm="14392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DA620-D697-A84A-BFD6-2908DD547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Plurilingual and pluricultural competence in the CV to the CEFR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4E60DFE-973E-BA45-BEA5-F5EDCE00F94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716021997"/>
              </p:ext>
            </p:extLst>
          </p:nvPr>
        </p:nvGraphicFramePr>
        <p:xfrm>
          <a:off x="490538" y="1989139"/>
          <a:ext cx="7033668" cy="2765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710D0F6-7554-EC4D-B112-FF7BFB970A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818479"/>
              </p:ext>
            </p:extLst>
          </p:nvPr>
        </p:nvGraphicFramePr>
        <p:xfrm>
          <a:off x="7916093" y="2250439"/>
          <a:ext cx="3137987" cy="2357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Google Shape;359;p38">
            <a:extLst>
              <a:ext uri="{FF2B5EF4-FFF2-40B4-BE49-F238E27FC236}">
                <a16:creationId xmlns:a16="http://schemas.microsoft.com/office/drawing/2014/main" id="{3B2738B0-130E-1A4F-AC9E-4E89A478E9E9}"/>
              </a:ext>
            </a:extLst>
          </p:cNvPr>
          <p:cNvSpPr/>
          <p:nvPr/>
        </p:nvSpPr>
        <p:spPr>
          <a:xfrm>
            <a:off x="1137920" y="1785143"/>
            <a:ext cx="1503679" cy="93059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blipFill dpi="0" rotWithShape="1">
            <a:blip r:embed="rId13">
              <a:alphaModFix amt="59000"/>
            </a:blip>
            <a:srcRect/>
            <a:tile tx="0" ty="0" sx="100000" sy="100000" flip="none" algn="tl"/>
          </a:blipFill>
          <a:ln>
            <a:noFill/>
          </a:ln>
          <a:effectLst>
            <a:outerShdw blurRad="50800" dist="50800" dir="5400000" algn="ctr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380;p38">
            <a:extLst>
              <a:ext uri="{FF2B5EF4-FFF2-40B4-BE49-F238E27FC236}">
                <a16:creationId xmlns:a16="http://schemas.microsoft.com/office/drawing/2014/main" id="{E5D86FD4-CDB4-BB45-83EE-1A6A14FC88F3}"/>
              </a:ext>
            </a:extLst>
          </p:cNvPr>
          <p:cNvSpPr/>
          <p:nvPr/>
        </p:nvSpPr>
        <p:spPr>
          <a:xfrm>
            <a:off x="8804831" y="4955859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14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380;p38">
            <a:extLst>
              <a:ext uri="{FF2B5EF4-FFF2-40B4-BE49-F238E27FC236}">
                <a16:creationId xmlns:a16="http://schemas.microsoft.com/office/drawing/2014/main" id="{FD16775C-30F7-1A49-833A-C926E81F92D0}"/>
              </a:ext>
            </a:extLst>
          </p:cNvPr>
          <p:cNvSpPr/>
          <p:nvPr/>
        </p:nvSpPr>
        <p:spPr>
          <a:xfrm>
            <a:off x="9274861" y="4830920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14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380;p38">
            <a:extLst>
              <a:ext uri="{FF2B5EF4-FFF2-40B4-BE49-F238E27FC236}">
                <a16:creationId xmlns:a16="http://schemas.microsoft.com/office/drawing/2014/main" id="{EF9A2EC4-CBD5-5E4C-A390-837F7A6C000D}"/>
              </a:ext>
            </a:extLst>
          </p:cNvPr>
          <p:cNvSpPr/>
          <p:nvPr/>
        </p:nvSpPr>
        <p:spPr>
          <a:xfrm>
            <a:off x="9744891" y="4955859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14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380;p38">
            <a:extLst>
              <a:ext uri="{FF2B5EF4-FFF2-40B4-BE49-F238E27FC236}">
                <a16:creationId xmlns:a16="http://schemas.microsoft.com/office/drawing/2014/main" id="{9F587E72-6F68-1041-B684-E7860D2A85AA}"/>
              </a:ext>
            </a:extLst>
          </p:cNvPr>
          <p:cNvSpPr/>
          <p:nvPr/>
        </p:nvSpPr>
        <p:spPr>
          <a:xfrm>
            <a:off x="10214921" y="4857270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14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396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4120"/>
    </mc:Choice>
    <mc:Fallback xmlns="">
      <p:transition spd="slow" advTm="15412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DA620-D697-A84A-BFD6-2908DD547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Plurilingual and pluricultural competence in the CV to the CEFR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84E60DFE-973E-BA45-BEA5-F5EDCE00F94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37546879"/>
              </p:ext>
            </p:extLst>
          </p:nvPr>
        </p:nvGraphicFramePr>
        <p:xfrm>
          <a:off x="490538" y="1989139"/>
          <a:ext cx="7033668" cy="2765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710D0F6-7554-EC4D-B112-FF7BFB970A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3541609"/>
              </p:ext>
            </p:extLst>
          </p:nvPr>
        </p:nvGraphicFramePr>
        <p:xfrm>
          <a:off x="7916093" y="2250439"/>
          <a:ext cx="3137987" cy="2357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6" name="Google Shape;359;p38">
            <a:extLst>
              <a:ext uri="{FF2B5EF4-FFF2-40B4-BE49-F238E27FC236}">
                <a16:creationId xmlns:a16="http://schemas.microsoft.com/office/drawing/2014/main" id="{3B2738B0-130E-1A4F-AC9E-4E89A478E9E9}"/>
              </a:ext>
            </a:extLst>
          </p:cNvPr>
          <p:cNvSpPr/>
          <p:nvPr/>
        </p:nvSpPr>
        <p:spPr>
          <a:xfrm>
            <a:off x="1137920" y="1785143"/>
            <a:ext cx="1503679" cy="930592"/>
          </a:xfrm>
          <a:custGeom>
            <a:avLst/>
            <a:gdLst/>
            <a:ahLst/>
            <a:cxnLst/>
            <a:rect l="l" t="t" r="r" b="b"/>
            <a:pathLst>
              <a:path w="16717" h="15403" extrusionOk="0">
                <a:moveTo>
                  <a:pt x="9149" y="511"/>
                </a:moveTo>
                <a:lnTo>
                  <a:pt x="9587" y="560"/>
                </a:lnTo>
                <a:lnTo>
                  <a:pt x="10025" y="608"/>
                </a:lnTo>
                <a:lnTo>
                  <a:pt x="10439" y="681"/>
                </a:lnTo>
                <a:lnTo>
                  <a:pt x="10877" y="779"/>
                </a:lnTo>
                <a:lnTo>
                  <a:pt x="11290" y="900"/>
                </a:lnTo>
                <a:lnTo>
                  <a:pt x="11704" y="1046"/>
                </a:lnTo>
                <a:lnTo>
                  <a:pt x="12093" y="1217"/>
                </a:lnTo>
                <a:lnTo>
                  <a:pt x="12483" y="1411"/>
                </a:lnTo>
                <a:lnTo>
                  <a:pt x="12994" y="1703"/>
                </a:lnTo>
                <a:lnTo>
                  <a:pt x="13505" y="2020"/>
                </a:lnTo>
                <a:lnTo>
                  <a:pt x="13967" y="2360"/>
                </a:lnTo>
                <a:lnTo>
                  <a:pt x="14210" y="2555"/>
                </a:lnTo>
                <a:lnTo>
                  <a:pt x="14405" y="2750"/>
                </a:lnTo>
                <a:lnTo>
                  <a:pt x="14332" y="2871"/>
                </a:lnTo>
                <a:lnTo>
                  <a:pt x="14308" y="3017"/>
                </a:lnTo>
                <a:lnTo>
                  <a:pt x="14308" y="3066"/>
                </a:lnTo>
                <a:lnTo>
                  <a:pt x="14332" y="3090"/>
                </a:lnTo>
                <a:lnTo>
                  <a:pt x="14405" y="3139"/>
                </a:lnTo>
                <a:lnTo>
                  <a:pt x="14478" y="3139"/>
                </a:lnTo>
                <a:lnTo>
                  <a:pt x="14551" y="3090"/>
                </a:lnTo>
                <a:lnTo>
                  <a:pt x="14624" y="2993"/>
                </a:lnTo>
                <a:lnTo>
                  <a:pt x="14867" y="3285"/>
                </a:lnTo>
                <a:lnTo>
                  <a:pt x="14770" y="3358"/>
                </a:lnTo>
                <a:lnTo>
                  <a:pt x="14697" y="3431"/>
                </a:lnTo>
                <a:lnTo>
                  <a:pt x="14600" y="3601"/>
                </a:lnTo>
                <a:lnTo>
                  <a:pt x="14575" y="3674"/>
                </a:lnTo>
                <a:lnTo>
                  <a:pt x="14575" y="3723"/>
                </a:lnTo>
                <a:lnTo>
                  <a:pt x="14575" y="3772"/>
                </a:lnTo>
                <a:lnTo>
                  <a:pt x="14600" y="3796"/>
                </a:lnTo>
                <a:lnTo>
                  <a:pt x="14648" y="3796"/>
                </a:lnTo>
                <a:lnTo>
                  <a:pt x="14721" y="3772"/>
                </a:lnTo>
                <a:lnTo>
                  <a:pt x="14867" y="3699"/>
                </a:lnTo>
                <a:lnTo>
                  <a:pt x="15086" y="3601"/>
                </a:lnTo>
                <a:lnTo>
                  <a:pt x="15208" y="3820"/>
                </a:lnTo>
                <a:lnTo>
                  <a:pt x="15305" y="4064"/>
                </a:lnTo>
                <a:lnTo>
                  <a:pt x="15111" y="4137"/>
                </a:lnTo>
                <a:lnTo>
                  <a:pt x="15013" y="4185"/>
                </a:lnTo>
                <a:lnTo>
                  <a:pt x="14916" y="4234"/>
                </a:lnTo>
                <a:lnTo>
                  <a:pt x="14892" y="4307"/>
                </a:lnTo>
                <a:lnTo>
                  <a:pt x="14892" y="4380"/>
                </a:lnTo>
                <a:lnTo>
                  <a:pt x="14940" y="4429"/>
                </a:lnTo>
                <a:lnTo>
                  <a:pt x="15013" y="4453"/>
                </a:lnTo>
                <a:lnTo>
                  <a:pt x="15135" y="4453"/>
                </a:lnTo>
                <a:lnTo>
                  <a:pt x="15232" y="4429"/>
                </a:lnTo>
                <a:lnTo>
                  <a:pt x="15427" y="4380"/>
                </a:lnTo>
                <a:lnTo>
                  <a:pt x="15573" y="4915"/>
                </a:lnTo>
                <a:lnTo>
                  <a:pt x="15403" y="4964"/>
                </a:lnTo>
                <a:lnTo>
                  <a:pt x="15232" y="5061"/>
                </a:lnTo>
                <a:lnTo>
                  <a:pt x="15086" y="5183"/>
                </a:lnTo>
                <a:lnTo>
                  <a:pt x="15038" y="5256"/>
                </a:lnTo>
                <a:lnTo>
                  <a:pt x="15013" y="5329"/>
                </a:lnTo>
                <a:lnTo>
                  <a:pt x="15013" y="5378"/>
                </a:lnTo>
                <a:lnTo>
                  <a:pt x="15038" y="5402"/>
                </a:lnTo>
                <a:lnTo>
                  <a:pt x="15062" y="5426"/>
                </a:lnTo>
                <a:lnTo>
                  <a:pt x="15111" y="5451"/>
                </a:lnTo>
                <a:lnTo>
                  <a:pt x="15208" y="5451"/>
                </a:lnTo>
                <a:lnTo>
                  <a:pt x="15305" y="5426"/>
                </a:lnTo>
                <a:lnTo>
                  <a:pt x="15476" y="5353"/>
                </a:lnTo>
                <a:lnTo>
                  <a:pt x="15695" y="5305"/>
                </a:lnTo>
                <a:lnTo>
                  <a:pt x="15792" y="5743"/>
                </a:lnTo>
                <a:lnTo>
                  <a:pt x="15622" y="5816"/>
                </a:lnTo>
                <a:lnTo>
                  <a:pt x="15451" y="5864"/>
                </a:lnTo>
                <a:lnTo>
                  <a:pt x="15305" y="5937"/>
                </a:lnTo>
                <a:lnTo>
                  <a:pt x="15159" y="6035"/>
                </a:lnTo>
                <a:lnTo>
                  <a:pt x="15013" y="6132"/>
                </a:lnTo>
                <a:lnTo>
                  <a:pt x="15013" y="6181"/>
                </a:lnTo>
                <a:lnTo>
                  <a:pt x="15013" y="6205"/>
                </a:lnTo>
                <a:lnTo>
                  <a:pt x="15038" y="6229"/>
                </a:lnTo>
                <a:lnTo>
                  <a:pt x="15403" y="6229"/>
                </a:lnTo>
                <a:lnTo>
                  <a:pt x="15719" y="6181"/>
                </a:lnTo>
                <a:lnTo>
                  <a:pt x="15914" y="6156"/>
                </a:lnTo>
                <a:lnTo>
                  <a:pt x="16035" y="6594"/>
                </a:lnTo>
                <a:lnTo>
                  <a:pt x="15768" y="6691"/>
                </a:lnTo>
                <a:lnTo>
                  <a:pt x="15549" y="6764"/>
                </a:lnTo>
                <a:lnTo>
                  <a:pt x="15184" y="6910"/>
                </a:lnTo>
                <a:lnTo>
                  <a:pt x="15135" y="6935"/>
                </a:lnTo>
                <a:lnTo>
                  <a:pt x="15062" y="6983"/>
                </a:lnTo>
                <a:lnTo>
                  <a:pt x="15038" y="7032"/>
                </a:lnTo>
                <a:lnTo>
                  <a:pt x="15013" y="7081"/>
                </a:lnTo>
                <a:lnTo>
                  <a:pt x="15038" y="7056"/>
                </a:lnTo>
                <a:lnTo>
                  <a:pt x="15013" y="7105"/>
                </a:lnTo>
                <a:lnTo>
                  <a:pt x="15013" y="7129"/>
                </a:lnTo>
                <a:lnTo>
                  <a:pt x="15038" y="7154"/>
                </a:lnTo>
                <a:lnTo>
                  <a:pt x="15086" y="7202"/>
                </a:lnTo>
                <a:lnTo>
                  <a:pt x="15208" y="7227"/>
                </a:lnTo>
                <a:lnTo>
                  <a:pt x="15403" y="7227"/>
                </a:lnTo>
                <a:lnTo>
                  <a:pt x="15622" y="7178"/>
                </a:lnTo>
                <a:lnTo>
                  <a:pt x="15841" y="7129"/>
                </a:lnTo>
                <a:lnTo>
                  <a:pt x="16108" y="7056"/>
                </a:lnTo>
                <a:lnTo>
                  <a:pt x="16108" y="7397"/>
                </a:lnTo>
                <a:lnTo>
                  <a:pt x="16108" y="7713"/>
                </a:lnTo>
                <a:lnTo>
                  <a:pt x="16035" y="7713"/>
                </a:lnTo>
                <a:lnTo>
                  <a:pt x="15670" y="7762"/>
                </a:lnTo>
                <a:lnTo>
                  <a:pt x="15330" y="7786"/>
                </a:lnTo>
                <a:lnTo>
                  <a:pt x="14965" y="7835"/>
                </a:lnTo>
                <a:lnTo>
                  <a:pt x="14600" y="7932"/>
                </a:lnTo>
                <a:lnTo>
                  <a:pt x="14575" y="7957"/>
                </a:lnTo>
                <a:lnTo>
                  <a:pt x="14575" y="7981"/>
                </a:lnTo>
                <a:lnTo>
                  <a:pt x="14575" y="8005"/>
                </a:lnTo>
                <a:lnTo>
                  <a:pt x="14600" y="8030"/>
                </a:lnTo>
                <a:lnTo>
                  <a:pt x="15330" y="8151"/>
                </a:lnTo>
                <a:lnTo>
                  <a:pt x="15500" y="8176"/>
                </a:lnTo>
                <a:lnTo>
                  <a:pt x="15695" y="8200"/>
                </a:lnTo>
                <a:lnTo>
                  <a:pt x="15865" y="8176"/>
                </a:lnTo>
                <a:lnTo>
                  <a:pt x="16035" y="8127"/>
                </a:lnTo>
                <a:lnTo>
                  <a:pt x="16035" y="8176"/>
                </a:lnTo>
                <a:lnTo>
                  <a:pt x="15938" y="8565"/>
                </a:lnTo>
                <a:lnTo>
                  <a:pt x="15816" y="8930"/>
                </a:lnTo>
                <a:lnTo>
                  <a:pt x="15524" y="8881"/>
                </a:lnTo>
                <a:lnTo>
                  <a:pt x="15232" y="8833"/>
                </a:lnTo>
                <a:lnTo>
                  <a:pt x="15013" y="8784"/>
                </a:lnTo>
                <a:lnTo>
                  <a:pt x="14794" y="8760"/>
                </a:lnTo>
                <a:lnTo>
                  <a:pt x="14332" y="8784"/>
                </a:lnTo>
                <a:lnTo>
                  <a:pt x="14308" y="8784"/>
                </a:lnTo>
                <a:lnTo>
                  <a:pt x="14308" y="8808"/>
                </a:lnTo>
                <a:lnTo>
                  <a:pt x="14308" y="8833"/>
                </a:lnTo>
                <a:lnTo>
                  <a:pt x="14332" y="8833"/>
                </a:lnTo>
                <a:lnTo>
                  <a:pt x="14478" y="8881"/>
                </a:lnTo>
                <a:lnTo>
                  <a:pt x="14624" y="8954"/>
                </a:lnTo>
                <a:lnTo>
                  <a:pt x="14965" y="9125"/>
                </a:lnTo>
                <a:lnTo>
                  <a:pt x="15281" y="9271"/>
                </a:lnTo>
                <a:lnTo>
                  <a:pt x="15451" y="9319"/>
                </a:lnTo>
                <a:lnTo>
                  <a:pt x="15622" y="9368"/>
                </a:lnTo>
                <a:lnTo>
                  <a:pt x="15500" y="9636"/>
                </a:lnTo>
                <a:lnTo>
                  <a:pt x="15354" y="9903"/>
                </a:lnTo>
                <a:lnTo>
                  <a:pt x="15135" y="9782"/>
                </a:lnTo>
                <a:lnTo>
                  <a:pt x="14916" y="9684"/>
                </a:lnTo>
                <a:lnTo>
                  <a:pt x="14429" y="9563"/>
                </a:lnTo>
                <a:lnTo>
                  <a:pt x="14210" y="9490"/>
                </a:lnTo>
                <a:lnTo>
                  <a:pt x="13943" y="9441"/>
                </a:lnTo>
                <a:lnTo>
                  <a:pt x="13699" y="9417"/>
                </a:lnTo>
                <a:lnTo>
                  <a:pt x="13553" y="9417"/>
                </a:lnTo>
                <a:lnTo>
                  <a:pt x="13456" y="9465"/>
                </a:lnTo>
                <a:lnTo>
                  <a:pt x="13432" y="9490"/>
                </a:lnTo>
                <a:lnTo>
                  <a:pt x="13432" y="9514"/>
                </a:lnTo>
                <a:lnTo>
                  <a:pt x="13578" y="9636"/>
                </a:lnTo>
                <a:lnTo>
                  <a:pt x="13772" y="9733"/>
                </a:lnTo>
                <a:lnTo>
                  <a:pt x="14137" y="9855"/>
                </a:lnTo>
                <a:lnTo>
                  <a:pt x="14648" y="10049"/>
                </a:lnTo>
                <a:lnTo>
                  <a:pt x="14892" y="10147"/>
                </a:lnTo>
                <a:lnTo>
                  <a:pt x="15135" y="10244"/>
                </a:lnTo>
                <a:lnTo>
                  <a:pt x="14794" y="10706"/>
                </a:lnTo>
                <a:lnTo>
                  <a:pt x="14721" y="10658"/>
                </a:lnTo>
                <a:lnTo>
                  <a:pt x="14624" y="10633"/>
                </a:lnTo>
                <a:lnTo>
                  <a:pt x="14405" y="10560"/>
                </a:lnTo>
                <a:lnTo>
                  <a:pt x="13991" y="10512"/>
                </a:lnTo>
                <a:lnTo>
                  <a:pt x="13772" y="10439"/>
                </a:lnTo>
                <a:lnTo>
                  <a:pt x="13505" y="10366"/>
                </a:lnTo>
                <a:lnTo>
                  <a:pt x="13359" y="10341"/>
                </a:lnTo>
                <a:lnTo>
                  <a:pt x="13213" y="10317"/>
                </a:lnTo>
                <a:lnTo>
                  <a:pt x="13115" y="10341"/>
                </a:lnTo>
                <a:lnTo>
                  <a:pt x="12994" y="10390"/>
                </a:lnTo>
                <a:lnTo>
                  <a:pt x="12994" y="10414"/>
                </a:lnTo>
                <a:lnTo>
                  <a:pt x="13018" y="10536"/>
                </a:lnTo>
                <a:lnTo>
                  <a:pt x="13091" y="10609"/>
                </a:lnTo>
                <a:lnTo>
                  <a:pt x="13188" y="10682"/>
                </a:lnTo>
                <a:lnTo>
                  <a:pt x="13310" y="10731"/>
                </a:lnTo>
                <a:lnTo>
                  <a:pt x="13553" y="10828"/>
                </a:lnTo>
                <a:lnTo>
                  <a:pt x="13772" y="10877"/>
                </a:lnTo>
                <a:lnTo>
                  <a:pt x="14113" y="10998"/>
                </a:lnTo>
                <a:lnTo>
                  <a:pt x="14308" y="11047"/>
                </a:lnTo>
                <a:lnTo>
                  <a:pt x="14502" y="11071"/>
                </a:lnTo>
                <a:lnTo>
                  <a:pt x="14089" y="11509"/>
                </a:lnTo>
                <a:lnTo>
                  <a:pt x="13943" y="11412"/>
                </a:lnTo>
                <a:lnTo>
                  <a:pt x="13772" y="11339"/>
                </a:lnTo>
                <a:lnTo>
                  <a:pt x="13432" y="11242"/>
                </a:lnTo>
                <a:lnTo>
                  <a:pt x="13067" y="11144"/>
                </a:lnTo>
                <a:lnTo>
                  <a:pt x="12702" y="11071"/>
                </a:lnTo>
                <a:lnTo>
                  <a:pt x="12337" y="11047"/>
                </a:lnTo>
                <a:lnTo>
                  <a:pt x="11972" y="11096"/>
                </a:lnTo>
                <a:lnTo>
                  <a:pt x="11947" y="11096"/>
                </a:lnTo>
                <a:lnTo>
                  <a:pt x="11899" y="11120"/>
                </a:lnTo>
                <a:lnTo>
                  <a:pt x="11874" y="11193"/>
                </a:lnTo>
                <a:lnTo>
                  <a:pt x="11850" y="11266"/>
                </a:lnTo>
                <a:lnTo>
                  <a:pt x="11874" y="11290"/>
                </a:lnTo>
                <a:lnTo>
                  <a:pt x="11899" y="11363"/>
                </a:lnTo>
                <a:lnTo>
                  <a:pt x="11972" y="11412"/>
                </a:lnTo>
                <a:lnTo>
                  <a:pt x="12580" y="11509"/>
                </a:lnTo>
                <a:lnTo>
                  <a:pt x="12872" y="11582"/>
                </a:lnTo>
                <a:lnTo>
                  <a:pt x="13164" y="11655"/>
                </a:lnTo>
                <a:lnTo>
                  <a:pt x="13432" y="11753"/>
                </a:lnTo>
                <a:lnTo>
                  <a:pt x="13675" y="11850"/>
                </a:lnTo>
                <a:lnTo>
                  <a:pt x="13359" y="12118"/>
                </a:lnTo>
                <a:lnTo>
                  <a:pt x="13018" y="12337"/>
                </a:lnTo>
                <a:lnTo>
                  <a:pt x="12994" y="12288"/>
                </a:lnTo>
                <a:lnTo>
                  <a:pt x="12945" y="12239"/>
                </a:lnTo>
                <a:lnTo>
                  <a:pt x="12775" y="12166"/>
                </a:lnTo>
                <a:lnTo>
                  <a:pt x="12604" y="12142"/>
                </a:lnTo>
                <a:lnTo>
                  <a:pt x="12410" y="12118"/>
                </a:lnTo>
                <a:lnTo>
                  <a:pt x="12215" y="12069"/>
                </a:lnTo>
                <a:lnTo>
                  <a:pt x="11850" y="11947"/>
                </a:lnTo>
                <a:lnTo>
                  <a:pt x="11558" y="11826"/>
                </a:lnTo>
                <a:lnTo>
                  <a:pt x="11242" y="11704"/>
                </a:lnTo>
                <a:lnTo>
                  <a:pt x="11096" y="11655"/>
                </a:lnTo>
                <a:lnTo>
                  <a:pt x="10950" y="11607"/>
                </a:lnTo>
                <a:lnTo>
                  <a:pt x="10779" y="11582"/>
                </a:lnTo>
                <a:lnTo>
                  <a:pt x="10633" y="11582"/>
                </a:lnTo>
                <a:lnTo>
                  <a:pt x="10609" y="11607"/>
                </a:lnTo>
                <a:lnTo>
                  <a:pt x="10609" y="11655"/>
                </a:lnTo>
                <a:lnTo>
                  <a:pt x="10682" y="11753"/>
                </a:lnTo>
                <a:lnTo>
                  <a:pt x="10804" y="11874"/>
                </a:lnTo>
                <a:lnTo>
                  <a:pt x="10925" y="11947"/>
                </a:lnTo>
                <a:lnTo>
                  <a:pt x="11047" y="12045"/>
                </a:lnTo>
                <a:lnTo>
                  <a:pt x="11315" y="12166"/>
                </a:lnTo>
                <a:lnTo>
                  <a:pt x="11582" y="12288"/>
                </a:lnTo>
                <a:lnTo>
                  <a:pt x="11826" y="12385"/>
                </a:lnTo>
                <a:lnTo>
                  <a:pt x="12093" y="12483"/>
                </a:lnTo>
                <a:lnTo>
                  <a:pt x="12361" y="12556"/>
                </a:lnTo>
                <a:lnTo>
                  <a:pt x="12507" y="12580"/>
                </a:lnTo>
                <a:lnTo>
                  <a:pt x="12629" y="12580"/>
                </a:lnTo>
                <a:lnTo>
                  <a:pt x="12239" y="12799"/>
                </a:lnTo>
                <a:lnTo>
                  <a:pt x="11850" y="12969"/>
                </a:lnTo>
                <a:lnTo>
                  <a:pt x="11801" y="12921"/>
                </a:lnTo>
                <a:lnTo>
                  <a:pt x="11680" y="12823"/>
                </a:lnTo>
                <a:lnTo>
                  <a:pt x="11558" y="12775"/>
                </a:lnTo>
                <a:lnTo>
                  <a:pt x="11266" y="12677"/>
                </a:lnTo>
                <a:lnTo>
                  <a:pt x="10998" y="12604"/>
                </a:lnTo>
                <a:lnTo>
                  <a:pt x="10731" y="12531"/>
                </a:lnTo>
                <a:lnTo>
                  <a:pt x="10585" y="12458"/>
                </a:lnTo>
                <a:lnTo>
                  <a:pt x="10439" y="12385"/>
                </a:lnTo>
                <a:lnTo>
                  <a:pt x="10171" y="12239"/>
                </a:lnTo>
                <a:lnTo>
                  <a:pt x="10025" y="12166"/>
                </a:lnTo>
                <a:lnTo>
                  <a:pt x="9879" y="12118"/>
                </a:lnTo>
                <a:lnTo>
                  <a:pt x="9733" y="12093"/>
                </a:lnTo>
                <a:lnTo>
                  <a:pt x="9563" y="12093"/>
                </a:lnTo>
                <a:lnTo>
                  <a:pt x="9514" y="12118"/>
                </a:lnTo>
                <a:lnTo>
                  <a:pt x="9490" y="12142"/>
                </a:lnTo>
                <a:lnTo>
                  <a:pt x="9490" y="12191"/>
                </a:lnTo>
                <a:lnTo>
                  <a:pt x="9514" y="12215"/>
                </a:lnTo>
                <a:lnTo>
                  <a:pt x="9733" y="12410"/>
                </a:lnTo>
                <a:lnTo>
                  <a:pt x="9952" y="12580"/>
                </a:lnTo>
                <a:lnTo>
                  <a:pt x="10220" y="12750"/>
                </a:lnTo>
                <a:lnTo>
                  <a:pt x="10463" y="12872"/>
                </a:lnTo>
                <a:lnTo>
                  <a:pt x="10682" y="12969"/>
                </a:lnTo>
                <a:lnTo>
                  <a:pt x="10901" y="13042"/>
                </a:lnTo>
                <a:lnTo>
                  <a:pt x="11363" y="13188"/>
                </a:lnTo>
                <a:lnTo>
                  <a:pt x="10852" y="13359"/>
                </a:lnTo>
                <a:lnTo>
                  <a:pt x="10317" y="13505"/>
                </a:lnTo>
                <a:lnTo>
                  <a:pt x="10317" y="13480"/>
                </a:lnTo>
                <a:lnTo>
                  <a:pt x="10366" y="13359"/>
                </a:lnTo>
                <a:lnTo>
                  <a:pt x="10366" y="13310"/>
                </a:lnTo>
                <a:lnTo>
                  <a:pt x="10342" y="13261"/>
                </a:lnTo>
                <a:lnTo>
                  <a:pt x="10293" y="13213"/>
                </a:lnTo>
                <a:lnTo>
                  <a:pt x="10244" y="13164"/>
                </a:lnTo>
                <a:lnTo>
                  <a:pt x="9198" y="12604"/>
                </a:lnTo>
                <a:lnTo>
                  <a:pt x="9028" y="12507"/>
                </a:lnTo>
                <a:lnTo>
                  <a:pt x="8809" y="12410"/>
                </a:lnTo>
                <a:lnTo>
                  <a:pt x="8711" y="12385"/>
                </a:lnTo>
                <a:lnTo>
                  <a:pt x="8590" y="12361"/>
                </a:lnTo>
                <a:lnTo>
                  <a:pt x="8492" y="12385"/>
                </a:lnTo>
                <a:lnTo>
                  <a:pt x="8419" y="12434"/>
                </a:lnTo>
                <a:lnTo>
                  <a:pt x="8419" y="12458"/>
                </a:lnTo>
                <a:lnTo>
                  <a:pt x="8444" y="12556"/>
                </a:lnTo>
                <a:lnTo>
                  <a:pt x="8517" y="12629"/>
                </a:lnTo>
                <a:lnTo>
                  <a:pt x="8687" y="12799"/>
                </a:lnTo>
                <a:lnTo>
                  <a:pt x="9028" y="13042"/>
                </a:lnTo>
                <a:lnTo>
                  <a:pt x="9490" y="13334"/>
                </a:lnTo>
                <a:lnTo>
                  <a:pt x="9733" y="13456"/>
                </a:lnTo>
                <a:lnTo>
                  <a:pt x="10001" y="13553"/>
                </a:lnTo>
                <a:lnTo>
                  <a:pt x="9539" y="13651"/>
                </a:lnTo>
                <a:lnTo>
                  <a:pt x="9076" y="13699"/>
                </a:lnTo>
                <a:lnTo>
                  <a:pt x="9052" y="13651"/>
                </a:lnTo>
                <a:lnTo>
                  <a:pt x="8857" y="13480"/>
                </a:lnTo>
                <a:lnTo>
                  <a:pt x="8638" y="13334"/>
                </a:lnTo>
                <a:lnTo>
                  <a:pt x="8176" y="13067"/>
                </a:lnTo>
                <a:lnTo>
                  <a:pt x="7762" y="12799"/>
                </a:lnTo>
                <a:lnTo>
                  <a:pt x="7568" y="12677"/>
                </a:lnTo>
                <a:lnTo>
                  <a:pt x="7349" y="12604"/>
                </a:lnTo>
                <a:lnTo>
                  <a:pt x="7300" y="12604"/>
                </a:lnTo>
                <a:lnTo>
                  <a:pt x="7276" y="12653"/>
                </a:lnTo>
                <a:lnTo>
                  <a:pt x="7276" y="12775"/>
                </a:lnTo>
                <a:lnTo>
                  <a:pt x="7300" y="12872"/>
                </a:lnTo>
                <a:lnTo>
                  <a:pt x="7373" y="12969"/>
                </a:lnTo>
                <a:lnTo>
                  <a:pt x="7446" y="13042"/>
                </a:lnTo>
                <a:lnTo>
                  <a:pt x="7616" y="13213"/>
                </a:lnTo>
                <a:lnTo>
                  <a:pt x="7787" y="13334"/>
                </a:lnTo>
                <a:lnTo>
                  <a:pt x="8103" y="13553"/>
                </a:lnTo>
                <a:lnTo>
                  <a:pt x="8444" y="13748"/>
                </a:lnTo>
                <a:lnTo>
                  <a:pt x="8346" y="13748"/>
                </a:lnTo>
                <a:lnTo>
                  <a:pt x="7835" y="13772"/>
                </a:lnTo>
                <a:lnTo>
                  <a:pt x="7349" y="13724"/>
                </a:lnTo>
                <a:lnTo>
                  <a:pt x="7373" y="13699"/>
                </a:lnTo>
                <a:lnTo>
                  <a:pt x="7397" y="13651"/>
                </a:lnTo>
                <a:lnTo>
                  <a:pt x="7422" y="13578"/>
                </a:lnTo>
                <a:lnTo>
                  <a:pt x="7397" y="13529"/>
                </a:lnTo>
                <a:lnTo>
                  <a:pt x="7373" y="13456"/>
                </a:lnTo>
                <a:lnTo>
                  <a:pt x="7324" y="13383"/>
                </a:lnTo>
                <a:lnTo>
                  <a:pt x="7203" y="13286"/>
                </a:lnTo>
                <a:lnTo>
                  <a:pt x="6911" y="13091"/>
                </a:lnTo>
                <a:lnTo>
                  <a:pt x="6643" y="12872"/>
                </a:lnTo>
                <a:lnTo>
                  <a:pt x="6521" y="12799"/>
                </a:lnTo>
                <a:lnTo>
                  <a:pt x="6448" y="12750"/>
                </a:lnTo>
                <a:lnTo>
                  <a:pt x="6424" y="12702"/>
                </a:lnTo>
                <a:lnTo>
                  <a:pt x="6424" y="12677"/>
                </a:lnTo>
                <a:lnTo>
                  <a:pt x="6400" y="12677"/>
                </a:lnTo>
                <a:lnTo>
                  <a:pt x="6375" y="12702"/>
                </a:lnTo>
                <a:lnTo>
                  <a:pt x="6351" y="12775"/>
                </a:lnTo>
                <a:lnTo>
                  <a:pt x="6327" y="12823"/>
                </a:lnTo>
                <a:lnTo>
                  <a:pt x="6351" y="12969"/>
                </a:lnTo>
                <a:lnTo>
                  <a:pt x="6400" y="13042"/>
                </a:lnTo>
                <a:lnTo>
                  <a:pt x="6448" y="13140"/>
                </a:lnTo>
                <a:lnTo>
                  <a:pt x="6570" y="13286"/>
                </a:lnTo>
                <a:lnTo>
                  <a:pt x="6716" y="13432"/>
                </a:lnTo>
                <a:lnTo>
                  <a:pt x="6862" y="13553"/>
                </a:lnTo>
                <a:lnTo>
                  <a:pt x="7032" y="13675"/>
                </a:lnTo>
                <a:lnTo>
                  <a:pt x="7032" y="13675"/>
                </a:lnTo>
                <a:lnTo>
                  <a:pt x="6619" y="13578"/>
                </a:lnTo>
                <a:lnTo>
                  <a:pt x="6229" y="13456"/>
                </a:lnTo>
                <a:lnTo>
                  <a:pt x="5864" y="13334"/>
                </a:lnTo>
                <a:lnTo>
                  <a:pt x="5670" y="13286"/>
                </a:lnTo>
                <a:lnTo>
                  <a:pt x="5475" y="13261"/>
                </a:lnTo>
                <a:lnTo>
                  <a:pt x="5280" y="13237"/>
                </a:lnTo>
                <a:lnTo>
                  <a:pt x="5086" y="13261"/>
                </a:lnTo>
                <a:lnTo>
                  <a:pt x="4988" y="13286"/>
                </a:lnTo>
                <a:lnTo>
                  <a:pt x="4915" y="13334"/>
                </a:lnTo>
                <a:lnTo>
                  <a:pt x="4842" y="13407"/>
                </a:lnTo>
                <a:lnTo>
                  <a:pt x="4818" y="13505"/>
                </a:lnTo>
                <a:lnTo>
                  <a:pt x="4672" y="13651"/>
                </a:lnTo>
                <a:lnTo>
                  <a:pt x="4502" y="13797"/>
                </a:lnTo>
                <a:lnTo>
                  <a:pt x="4331" y="13943"/>
                </a:lnTo>
                <a:lnTo>
                  <a:pt x="4161" y="14064"/>
                </a:lnTo>
                <a:lnTo>
                  <a:pt x="3869" y="14259"/>
                </a:lnTo>
                <a:lnTo>
                  <a:pt x="3553" y="14405"/>
                </a:lnTo>
                <a:lnTo>
                  <a:pt x="3212" y="14551"/>
                </a:lnTo>
                <a:lnTo>
                  <a:pt x="2896" y="14648"/>
                </a:lnTo>
                <a:lnTo>
                  <a:pt x="2555" y="14745"/>
                </a:lnTo>
                <a:lnTo>
                  <a:pt x="2190" y="14818"/>
                </a:lnTo>
                <a:lnTo>
                  <a:pt x="1825" y="14867"/>
                </a:lnTo>
                <a:lnTo>
                  <a:pt x="1485" y="14891"/>
                </a:lnTo>
                <a:lnTo>
                  <a:pt x="1314" y="14891"/>
                </a:lnTo>
                <a:lnTo>
                  <a:pt x="1144" y="14867"/>
                </a:lnTo>
                <a:lnTo>
                  <a:pt x="1436" y="14672"/>
                </a:lnTo>
                <a:lnTo>
                  <a:pt x="1728" y="14453"/>
                </a:lnTo>
                <a:lnTo>
                  <a:pt x="1996" y="14210"/>
                </a:lnTo>
                <a:lnTo>
                  <a:pt x="2239" y="13991"/>
                </a:lnTo>
                <a:lnTo>
                  <a:pt x="2604" y="13626"/>
                </a:lnTo>
                <a:lnTo>
                  <a:pt x="2774" y="13432"/>
                </a:lnTo>
                <a:lnTo>
                  <a:pt x="2944" y="13188"/>
                </a:lnTo>
                <a:lnTo>
                  <a:pt x="3066" y="12945"/>
                </a:lnTo>
                <a:lnTo>
                  <a:pt x="3163" y="12702"/>
                </a:lnTo>
                <a:lnTo>
                  <a:pt x="3212" y="12458"/>
                </a:lnTo>
                <a:lnTo>
                  <a:pt x="3212" y="12337"/>
                </a:lnTo>
                <a:lnTo>
                  <a:pt x="3212" y="12215"/>
                </a:lnTo>
                <a:lnTo>
                  <a:pt x="3236" y="12118"/>
                </a:lnTo>
                <a:lnTo>
                  <a:pt x="3212" y="12045"/>
                </a:lnTo>
                <a:lnTo>
                  <a:pt x="3188" y="11972"/>
                </a:lnTo>
                <a:lnTo>
                  <a:pt x="3115" y="11923"/>
                </a:lnTo>
                <a:lnTo>
                  <a:pt x="2920" y="11826"/>
                </a:lnTo>
                <a:lnTo>
                  <a:pt x="2750" y="11704"/>
                </a:lnTo>
                <a:lnTo>
                  <a:pt x="2409" y="11461"/>
                </a:lnTo>
                <a:lnTo>
                  <a:pt x="2117" y="11169"/>
                </a:lnTo>
                <a:lnTo>
                  <a:pt x="1850" y="10852"/>
                </a:lnTo>
                <a:lnTo>
                  <a:pt x="1631" y="10512"/>
                </a:lnTo>
                <a:lnTo>
                  <a:pt x="1412" y="10147"/>
                </a:lnTo>
                <a:lnTo>
                  <a:pt x="1241" y="9757"/>
                </a:lnTo>
                <a:lnTo>
                  <a:pt x="1095" y="9368"/>
                </a:lnTo>
                <a:lnTo>
                  <a:pt x="949" y="8979"/>
                </a:lnTo>
                <a:lnTo>
                  <a:pt x="828" y="8565"/>
                </a:lnTo>
                <a:lnTo>
                  <a:pt x="755" y="8127"/>
                </a:lnTo>
                <a:lnTo>
                  <a:pt x="682" y="7689"/>
                </a:lnTo>
                <a:lnTo>
                  <a:pt x="657" y="7251"/>
                </a:lnTo>
                <a:lnTo>
                  <a:pt x="657" y="6837"/>
                </a:lnTo>
                <a:lnTo>
                  <a:pt x="706" y="6399"/>
                </a:lnTo>
                <a:lnTo>
                  <a:pt x="803" y="5986"/>
                </a:lnTo>
                <a:lnTo>
                  <a:pt x="925" y="5548"/>
                </a:lnTo>
                <a:lnTo>
                  <a:pt x="1120" y="5110"/>
                </a:lnTo>
                <a:lnTo>
                  <a:pt x="1339" y="4696"/>
                </a:lnTo>
                <a:lnTo>
                  <a:pt x="1606" y="4307"/>
                </a:lnTo>
                <a:lnTo>
                  <a:pt x="1898" y="3869"/>
                </a:lnTo>
                <a:lnTo>
                  <a:pt x="2166" y="3431"/>
                </a:lnTo>
                <a:lnTo>
                  <a:pt x="2434" y="3017"/>
                </a:lnTo>
                <a:lnTo>
                  <a:pt x="2604" y="2823"/>
                </a:lnTo>
                <a:lnTo>
                  <a:pt x="2774" y="2628"/>
                </a:lnTo>
                <a:lnTo>
                  <a:pt x="3115" y="2336"/>
                </a:lnTo>
                <a:lnTo>
                  <a:pt x="3431" y="2068"/>
                </a:lnTo>
                <a:lnTo>
                  <a:pt x="3772" y="1825"/>
                </a:lnTo>
                <a:lnTo>
                  <a:pt x="4137" y="1582"/>
                </a:lnTo>
                <a:lnTo>
                  <a:pt x="4502" y="1387"/>
                </a:lnTo>
                <a:lnTo>
                  <a:pt x="4867" y="1192"/>
                </a:lnTo>
                <a:lnTo>
                  <a:pt x="5256" y="1046"/>
                </a:lnTo>
                <a:lnTo>
                  <a:pt x="5670" y="900"/>
                </a:lnTo>
                <a:lnTo>
                  <a:pt x="6083" y="803"/>
                </a:lnTo>
                <a:lnTo>
                  <a:pt x="6497" y="706"/>
                </a:lnTo>
                <a:lnTo>
                  <a:pt x="6935" y="633"/>
                </a:lnTo>
                <a:lnTo>
                  <a:pt x="7373" y="584"/>
                </a:lnTo>
                <a:lnTo>
                  <a:pt x="7811" y="535"/>
                </a:lnTo>
                <a:lnTo>
                  <a:pt x="8249" y="511"/>
                </a:lnTo>
                <a:close/>
                <a:moveTo>
                  <a:pt x="8444" y="0"/>
                </a:moveTo>
                <a:lnTo>
                  <a:pt x="7641" y="24"/>
                </a:lnTo>
                <a:lnTo>
                  <a:pt x="6838" y="122"/>
                </a:lnTo>
                <a:lnTo>
                  <a:pt x="6351" y="195"/>
                </a:lnTo>
                <a:lnTo>
                  <a:pt x="5889" y="292"/>
                </a:lnTo>
                <a:lnTo>
                  <a:pt x="5426" y="414"/>
                </a:lnTo>
                <a:lnTo>
                  <a:pt x="4964" y="560"/>
                </a:lnTo>
                <a:lnTo>
                  <a:pt x="4502" y="730"/>
                </a:lnTo>
                <a:lnTo>
                  <a:pt x="4088" y="949"/>
                </a:lnTo>
                <a:lnTo>
                  <a:pt x="3674" y="1217"/>
                </a:lnTo>
                <a:lnTo>
                  <a:pt x="3285" y="1509"/>
                </a:lnTo>
                <a:lnTo>
                  <a:pt x="2823" y="1922"/>
                </a:lnTo>
                <a:lnTo>
                  <a:pt x="2385" y="2312"/>
                </a:lnTo>
                <a:lnTo>
                  <a:pt x="2166" y="2531"/>
                </a:lnTo>
                <a:lnTo>
                  <a:pt x="1947" y="2725"/>
                </a:lnTo>
                <a:lnTo>
                  <a:pt x="1752" y="2969"/>
                </a:lnTo>
                <a:lnTo>
                  <a:pt x="1582" y="3212"/>
                </a:lnTo>
                <a:lnTo>
                  <a:pt x="1266" y="3723"/>
                </a:lnTo>
                <a:lnTo>
                  <a:pt x="974" y="4283"/>
                </a:lnTo>
                <a:lnTo>
                  <a:pt x="682" y="4842"/>
                </a:lnTo>
                <a:lnTo>
                  <a:pt x="438" y="5402"/>
                </a:lnTo>
                <a:lnTo>
                  <a:pt x="341" y="5645"/>
                </a:lnTo>
                <a:lnTo>
                  <a:pt x="268" y="5889"/>
                </a:lnTo>
                <a:lnTo>
                  <a:pt x="195" y="6132"/>
                </a:lnTo>
                <a:lnTo>
                  <a:pt x="146" y="6375"/>
                </a:lnTo>
                <a:lnTo>
                  <a:pt x="122" y="6886"/>
                </a:lnTo>
                <a:lnTo>
                  <a:pt x="122" y="7397"/>
                </a:lnTo>
                <a:lnTo>
                  <a:pt x="171" y="7908"/>
                </a:lnTo>
                <a:lnTo>
                  <a:pt x="268" y="8419"/>
                </a:lnTo>
                <a:lnTo>
                  <a:pt x="390" y="8906"/>
                </a:lnTo>
                <a:lnTo>
                  <a:pt x="536" y="9392"/>
                </a:lnTo>
                <a:lnTo>
                  <a:pt x="682" y="9830"/>
                </a:lnTo>
                <a:lnTo>
                  <a:pt x="876" y="10244"/>
                </a:lnTo>
                <a:lnTo>
                  <a:pt x="1095" y="10658"/>
                </a:lnTo>
                <a:lnTo>
                  <a:pt x="1339" y="11047"/>
                </a:lnTo>
                <a:lnTo>
                  <a:pt x="1631" y="11412"/>
                </a:lnTo>
                <a:lnTo>
                  <a:pt x="1947" y="11728"/>
                </a:lnTo>
                <a:lnTo>
                  <a:pt x="2117" y="11874"/>
                </a:lnTo>
                <a:lnTo>
                  <a:pt x="2312" y="12020"/>
                </a:lnTo>
                <a:lnTo>
                  <a:pt x="2507" y="12142"/>
                </a:lnTo>
                <a:lnTo>
                  <a:pt x="2701" y="12239"/>
                </a:lnTo>
                <a:lnTo>
                  <a:pt x="2677" y="12458"/>
                </a:lnTo>
                <a:lnTo>
                  <a:pt x="2604" y="12653"/>
                </a:lnTo>
                <a:lnTo>
                  <a:pt x="2482" y="12848"/>
                </a:lnTo>
                <a:lnTo>
                  <a:pt x="2361" y="13042"/>
                </a:lnTo>
                <a:lnTo>
                  <a:pt x="2215" y="13213"/>
                </a:lnTo>
                <a:lnTo>
                  <a:pt x="2069" y="13359"/>
                </a:lnTo>
                <a:lnTo>
                  <a:pt x="1752" y="13675"/>
                </a:lnTo>
                <a:lnTo>
                  <a:pt x="1412" y="13967"/>
                </a:lnTo>
                <a:lnTo>
                  <a:pt x="1047" y="14259"/>
                </a:lnTo>
                <a:lnTo>
                  <a:pt x="828" y="14381"/>
                </a:lnTo>
                <a:lnTo>
                  <a:pt x="633" y="14478"/>
                </a:lnTo>
                <a:lnTo>
                  <a:pt x="414" y="14575"/>
                </a:lnTo>
                <a:lnTo>
                  <a:pt x="195" y="14648"/>
                </a:lnTo>
                <a:lnTo>
                  <a:pt x="98" y="14697"/>
                </a:lnTo>
                <a:lnTo>
                  <a:pt x="25" y="14794"/>
                </a:lnTo>
                <a:lnTo>
                  <a:pt x="0" y="14891"/>
                </a:lnTo>
                <a:lnTo>
                  <a:pt x="25" y="14989"/>
                </a:lnTo>
                <a:lnTo>
                  <a:pt x="49" y="15086"/>
                </a:lnTo>
                <a:lnTo>
                  <a:pt x="146" y="15159"/>
                </a:lnTo>
                <a:lnTo>
                  <a:pt x="244" y="15208"/>
                </a:lnTo>
                <a:lnTo>
                  <a:pt x="365" y="15208"/>
                </a:lnTo>
                <a:lnTo>
                  <a:pt x="414" y="15183"/>
                </a:lnTo>
                <a:lnTo>
                  <a:pt x="560" y="15256"/>
                </a:lnTo>
                <a:lnTo>
                  <a:pt x="682" y="15305"/>
                </a:lnTo>
                <a:lnTo>
                  <a:pt x="998" y="15378"/>
                </a:lnTo>
                <a:lnTo>
                  <a:pt x="1314" y="15402"/>
                </a:lnTo>
                <a:lnTo>
                  <a:pt x="1679" y="15402"/>
                </a:lnTo>
                <a:lnTo>
                  <a:pt x="2020" y="15354"/>
                </a:lnTo>
                <a:lnTo>
                  <a:pt x="2336" y="15305"/>
                </a:lnTo>
                <a:lnTo>
                  <a:pt x="2896" y="15183"/>
                </a:lnTo>
                <a:lnTo>
                  <a:pt x="3261" y="15062"/>
                </a:lnTo>
                <a:lnTo>
                  <a:pt x="3626" y="14916"/>
                </a:lnTo>
                <a:lnTo>
                  <a:pt x="3991" y="14770"/>
                </a:lnTo>
                <a:lnTo>
                  <a:pt x="4331" y="14575"/>
                </a:lnTo>
                <a:lnTo>
                  <a:pt x="4575" y="14429"/>
                </a:lnTo>
                <a:lnTo>
                  <a:pt x="4818" y="14259"/>
                </a:lnTo>
                <a:lnTo>
                  <a:pt x="5037" y="14040"/>
                </a:lnTo>
                <a:lnTo>
                  <a:pt x="5134" y="13918"/>
                </a:lnTo>
                <a:lnTo>
                  <a:pt x="5207" y="13797"/>
                </a:lnTo>
                <a:lnTo>
                  <a:pt x="5426" y="13821"/>
                </a:lnTo>
                <a:lnTo>
                  <a:pt x="5645" y="13845"/>
                </a:lnTo>
                <a:lnTo>
                  <a:pt x="6059" y="13967"/>
                </a:lnTo>
                <a:lnTo>
                  <a:pt x="6497" y="14113"/>
                </a:lnTo>
                <a:lnTo>
                  <a:pt x="6692" y="14186"/>
                </a:lnTo>
                <a:lnTo>
                  <a:pt x="6911" y="14235"/>
                </a:lnTo>
                <a:lnTo>
                  <a:pt x="7178" y="14283"/>
                </a:lnTo>
                <a:lnTo>
                  <a:pt x="7446" y="14308"/>
                </a:lnTo>
                <a:lnTo>
                  <a:pt x="7981" y="14332"/>
                </a:lnTo>
                <a:lnTo>
                  <a:pt x="8517" y="14308"/>
                </a:lnTo>
                <a:lnTo>
                  <a:pt x="9052" y="14259"/>
                </a:lnTo>
                <a:lnTo>
                  <a:pt x="9490" y="14210"/>
                </a:lnTo>
                <a:lnTo>
                  <a:pt x="9952" y="14137"/>
                </a:lnTo>
                <a:lnTo>
                  <a:pt x="10390" y="14040"/>
                </a:lnTo>
                <a:lnTo>
                  <a:pt x="10828" y="13918"/>
                </a:lnTo>
                <a:lnTo>
                  <a:pt x="11266" y="13797"/>
                </a:lnTo>
                <a:lnTo>
                  <a:pt x="11680" y="13651"/>
                </a:lnTo>
                <a:lnTo>
                  <a:pt x="12093" y="13480"/>
                </a:lnTo>
                <a:lnTo>
                  <a:pt x="12507" y="13286"/>
                </a:lnTo>
                <a:lnTo>
                  <a:pt x="12921" y="13067"/>
                </a:lnTo>
                <a:lnTo>
                  <a:pt x="13310" y="12823"/>
                </a:lnTo>
                <a:lnTo>
                  <a:pt x="13699" y="12556"/>
                </a:lnTo>
                <a:lnTo>
                  <a:pt x="14089" y="12264"/>
                </a:lnTo>
                <a:lnTo>
                  <a:pt x="14429" y="11947"/>
                </a:lnTo>
                <a:lnTo>
                  <a:pt x="14770" y="11607"/>
                </a:lnTo>
                <a:lnTo>
                  <a:pt x="15111" y="11266"/>
                </a:lnTo>
                <a:lnTo>
                  <a:pt x="15403" y="10901"/>
                </a:lnTo>
                <a:lnTo>
                  <a:pt x="15670" y="10512"/>
                </a:lnTo>
                <a:lnTo>
                  <a:pt x="15914" y="10098"/>
                </a:lnTo>
                <a:lnTo>
                  <a:pt x="16133" y="9684"/>
                </a:lnTo>
                <a:lnTo>
                  <a:pt x="16327" y="9246"/>
                </a:lnTo>
                <a:lnTo>
                  <a:pt x="16473" y="8808"/>
                </a:lnTo>
                <a:lnTo>
                  <a:pt x="16595" y="8346"/>
                </a:lnTo>
                <a:lnTo>
                  <a:pt x="16668" y="7884"/>
                </a:lnTo>
                <a:lnTo>
                  <a:pt x="16717" y="7421"/>
                </a:lnTo>
                <a:lnTo>
                  <a:pt x="16717" y="7178"/>
                </a:lnTo>
                <a:lnTo>
                  <a:pt x="16692" y="6959"/>
                </a:lnTo>
                <a:lnTo>
                  <a:pt x="16595" y="6497"/>
                </a:lnTo>
                <a:lnTo>
                  <a:pt x="16473" y="6035"/>
                </a:lnTo>
                <a:lnTo>
                  <a:pt x="16352" y="5597"/>
                </a:lnTo>
                <a:lnTo>
                  <a:pt x="16206" y="5134"/>
                </a:lnTo>
                <a:lnTo>
                  <a:pt x="16084" y="4672"/>
                </a:lnTo>
                <a:lnTo>
                  <a:pt x="15962" y="4210"/>
                </a:lnTo>
                <a:lnTo>
                  <a:pt x="15792" y="3772"/>
                </a:lnTo>
                <a:lnTo>
                  <a:pt x="15597" y="3358"/>
                </a:lnTo>
                <a:lnTo>
                  <a:pt x="15354" y="2993"/>
                </a:lnTo>
                <a:lnTo>
                  <a:pt x="15062" y="2652"/>
                </a:lnTo>
                <a:lnTo>
                  <a:pt x="14770" y="2336"/>
                </a:lnTo>
                <a:lnTo>
                  <a:pt x="14429" y="2044"/>
                </a:lnTo>
                <a:lnTo>
                  <a:pt x="14089" y="1776"/>
                </a:lnTo>
                <a:lnTo>
                  <a:pt x="13724" y="1509"/>
                </a:lnTo>
                <a:lnTo>
                  <a:pt x="13334" y="1265"/>
                </a:lnTo>
                <a:lnTo>
                  <a:pt x="12969" y="1046"/>
                </a:lnTo>
                <a:lnTo>
                  <a:pt x="12580" y="827"/>
                </a:lnTo>
                <a:lnTo>
                  <a:pt x="12166" y="633"/>
                </a:lnTo>
                <a:lnTo>
                  <a:pt x="11777" y="487"/>
                </a:lnTo>
                <a:lnTo>
                  <a:pt x="11363" y="341"/>
                </a:lnTo>
                <a:lnTo>
                  <a:pt x="10950" y="219"/>
                </a:lnTo>
                <a:lnTo>
                  <a:pt x="10512" y="146"/>
                </a:lnTo>
                <a:lnTo>
                  <a:pt x="10074" y="73"/>
                </a:lnTo>
                <a:lnTo>
                  <a:pt x="9271" y="0"/>
                </a:lnTo>
                <a:close/>
              </a:path>
            </a:pathLst>
          </a:custGeom>
          <a:blipFill dpi="0" rotWithShape="1">
            <a:blip r:embed="rId13">
              <a:alphaModFix amt="59000"/>
            </a:blip>
            <a:srcRect/>
            <a:tile tx="0" ty="0" sx="100000" sy="100000" flip="none" algn="tl"/>
          </a:blipFill>
          <a:ln>
            <a:noFill/>
          </a:ln>
          <a:effectLst>
            <a:outerShdw blurRad="50800" dist="50800" dir="5400000" algn="ctr" rotWithShape="0">
              <a:schemeClr val="accent1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380;p38">
            <a:extLst>
              <a:ext uri="{FF2B5EF4-FFF2-40B4-BE49-F238E27FC236}">
                <a16:creationId xmlns:a16="http://schemas.microsoft.com/office/drawing/2014/main" id="{E5D86FD4-CDB4-BB45-83EE-1A6A14FC88F3}"/>
              </a:ext>
            </a:extLst>
          </p:cNvPr>
          <p:cNvSpPr/>
          <p:nvPr/>
        </p:nvSpPr>
        <p:spPr>
          <a:xfrm>
            <a:off x="8804831" y="4955859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14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380;p38">
            <a:extLst>
              <a:ext uri="{FF2B5EF4-FFF2-40B4-BE49-F238E27FC236}">
                <a16:creationId xmlns:a16="http://schemas.microsoft.com/office/drawing/2014/main" id="{FD16775C-30F7-1A49-833A-C926E81F92D0}"/>
              </a:ext>
            </a:extLst>
          </p:cNvPr>
          <p:cNvSpPr/>
          <p:nvPr/>
        </p:nvSpPr>
        <p:spPr>
          <a:xfrm>
            <a:off x="9274861" y="4830920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14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380;p38">
            <a:extLst>
              <a:ext uri="{FF2B5EF4-FFF2-40B4-BE49-F238E27FC236}">
                <a16:creationId xmlns:a16="http://schemas.microsoft.com/office/drawing/2014/main" id="{EF9A2EC4-CBD5-5E4C-A390-837F7A6C000D}"/>
              </a:ext>
            </a:extLst>
          </p:cNvPr>
          <p:cNvSpPr/>
          <p:nvPr/>
        </p:nvSpPr>
        <p:spPr>
          <a:xfrm>
            <a:off x="9744891" y="4955859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14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380;p38">
            <a:extLst>
              <a:ext uri="{FF2B5EF4-FFF2-40B4-BE49-F238E27FC236}">
                <a16:creationId xmlns:a16="http://schemas.microsoft.com/office/drawing/2014/main" id="{9F587E72-6F68-1041-B684-E7860D2A85AA}"/>
              </a:ext>
            </a:extLst>
          </p:cNvPr>
          <p:cNvSpPr/>
          <p:nvPr/>
        </p:nvSpPr>
        <p:spPr>
          <a:xfrm>
            <a:off x="10214921" y="4857270"/>
            <a:ext cx="420449" cy="672781"/>
          </a:xfrm>
          <a:custGeom>
            <a:avLst/>
            <a:gdLst/>
            <a:ahLst/>
            <a:cxnLst/>
            <a:rect l="l" t="t" r="r" b="b"/>
            <a:pathLst>
              <a:path w="6741" h="15963" extrusionOk="0">
                <a:moveTo>
                  <a:pt x="3431" y="439"/>
                </a:moveTo>
                <a:lnTo>
                  <a:pt x="3577" y="488"/>
                </a:lnTo>
                <a:lnTo>
                  <a:pt x="3748" y="536"/>
                </a:lnTo>
                <a:lnTo>
                  <a:pt x="3699" y="609"/>
                </a:lnTo>
                <a:lnTo>
                  <a:pt x="3699" y="682"/>
                </a:lnTo>
                <a:lnTo>
                  <a:pt x="3723" y="731"/>
                </a:lnTo>
                <a:lnTo>
                  <a:pt x="3748" y="755"/>
                </a:lnTo>
                <a:lnTo>
                  <a:pt x="3845" y="780"/>
                </a:lnTo>
                <a:lnTo>
                  <a:pt x="3918" y="780"/>
                </a:lnTo>
                <a:lnTo>
                  <a:pt x="3991" y="755"/>
                </a:lnTo>
                <a:lnTo>
                  <a:pt x="4088" y="731"/>
                </a:lnTo>
                <a:lnTo>
                  <a:pt x="4161" y="780"/>
                </a:lnTo>
                <a:lnTo>
                  <a:pt x="4088" y="828"/>
                </a:lnTo>
                <a:lnTo>
                  <a:pt x="4040" y="853"/>
                </a:lnTo>
                <a:lnTo>
                  <a:pt x="4015" y="926"/>
                </a:lnTo>
                <a:lnTo>
                  <a:pt x="3991" y="974"/>
                </a:lnTo>
                <a:lnTo>
                  <a:pt x="3967" y="1047"/>
                </a:lnTo>
                <a:lnTo>
                  <a:pt x="3991" y="1072"/>
                </a:lnTo>
                <a:lnTo>
                  <a:pt x="4015" y="1096"/>
                </a:lnTo>
                <a:lnTo>
                  <a:pt x="4137" y="1096"/>
                </a:lnTo>
                <a:lnTo>
                  <a:pt x="4259" y="1072"/>
                </a:lnTo>
                <a:lnTo>
                  <a:pt x="4429" y="999"/>
                </a:lnTo>
                <a:lnTo>
                  <a:pt x="4502" y="1096"/>
                </a:lnTo>
                <a:lnTo>
                  <a:pt x="4332" y="1193"/>
                </a:lnTo>
                <a:lnTo>
                  <a:pt x="4186" y="1291"/>
                </a:lnTo>
                <a:lnTo>
                  <a:pt x="4137" y="1339"/>
                </a:lnTo>
                <a:lnTo>
                  <a:pt x="4113" y="1388"/>
                </a:lnTo>
                <a:lnTo>
                  <a:pt x="4113" y="1412"/>
                </a:lnTo>
                <a:lnTo>
                  <a:pt x="4113" y="1436"/>
                </a:lnTo>
                <a:lnTo>
                  <a:pt x="4210" y="1485"/>
                </a:lnTo>
                <a:lnTo>
                  <a:pt x="4307" y="1485"/>
                </a:lnTo>
                <a:lnTo>
                  <a:pt x="4405" y="1461"/>
                </a:lnTo>
                <a:lnTo>
                  <a:pt x="4551" y="1436"/>
                </a:lnTo>
                <a:lnTo>
                  <a:pt x="4672" y="1364"/>
                </a:lnTo>
                <a:lnTo>
                  <a:pt x="4745" y="1509"/>
                </a:lnTo>
                <a:lnTo>
                  <a:pt x="4429" y="1582"/>
                </a:lnTo>
                <a:lnTo>
                  <a:pt x="4332" y="1631"/>
                </a:lnTo>
                <a:lnTo>
                  <a:pt x="4210" y="1680"/>
                </a:lnTo>
                <a:lnTo>
                  <a:pt x="4113" y="1753"/>
                </a:lnTo>
                <a:lnTo>
                  <a:pt x="4040" y="1826"/>
                </a:lnTo>
                <a:lnTo>
                  <a:pt x="4040" y="1874"/>
                </a:lnTo>
                <a:lnTo>
                  <a:pt x="4064" y="1899"/>
                </a:lnTo>
                <a:lnTo>
                  <a:pt x="4283" y="1899"/>
                </a:lnTo>
                <a:lnTo>
                  <a:pt x="4502" y="1850"/>
                </a:lnTo>
                <a:lnTo>
                  <a:pt x="4818" y="1801"/>
                </a:lnTo>
                <a:lnTo>
                  <a:pt x="4818" y="1947"/>
                </a:lnTo>
                <a:lnTo>
                  <a:pt x="4794" y="2093"/>
                </a:lnTo>
                <a:lnTo>
                  <a:pt x="4794" y="2118"/>
                </a:lnTo>
                <a:lnTo>
                  <a:pt x="4770" y="2118"/>
                </a:lnTo>
                <a:lnTo>
                  <a:pt x="4502" y="2166"/>
                </a:lnTo>
                <a:lnTo>
                  <a:pt x="4234" y="2264"/>
                </a:lnTo>
                <a:lnTo>
                  <a:pt x="4015" y="2312"/>
                </a:lnTo>
                <a:lnTo>
                  <a:pt x="3894" y="2361"/>
                </a:lnTo>
                <a:lnTo>
                  <a:pt x="3796" y="2410"/>
                </a:lnTo>
                <a:lnTo>
                  <a:pt x="3796" y="2434"/>
                </a:lnTo>
                <a:lnTo>
                  <a:pt x="3796" y="2483"/>
                </a:lnTo>
                <a:lnTo>
                  <a:pt x="3821" y="2531"/>
                </a:lnTo>
                <a:lnTo>
                  <a:pt x="3894" y="2580"/>
                </a:lnTo>
                <a:lnTo>
                  <a:pt x="3991" y="2604"/>
                </a:lnTo>
                <a:lnTo>
                  <a:pt x="4210" y="2604"/>
                </a:lnTo>
                <a:lnTo>
                  <a:pt x="4453" y="2580"/>
                </a:lnTo>
                <a:lnTo>
                  <a:pt x="4672" y="2507"/>
                </a:lnTo>
                <a:lnTo>
                  <a:pt x="4672" y="2507"/>
                </a:lnTo>
                <a:lnTo>
                  <a:pt x="4526" y="2750"/>
                </a:lnTo>
                <a:lnTo>
                  <a:pt x="4283" y="2750"/>
                </a:lnTo>
                <a:lnTo>
                  <a:pt x="4064" y="2775"/>
                </a:lnTo>
                <a:lnTo>
                  <a:pt x="3845" y="2823"/>
                </a:lnTo>
                <a:lnTo>
                  <a:pt x="3723" y="2848"/>
                </a:lnTo>
                <a:lnTo>
                  <a:pt x="3626" y="2896"/>
                </a:lnTo>
                <a:lnTo>
                  <a:pt x="3626" y="2921"/>
                </a:lnTo>
                <a:lnTo>
                  <a:pt x="3602" y="2969"/>
                </a:lnTo>
                <a:lnTo>
                  <a:pt x="3626" y="2994"/>
                </a:lnTo>
                <a:lnTo>
                  <a:pt x="3650" y="2994"/>
                </a:lnTo>
                <a:lnTo>
                  <a:pt x="3918" y="3091"/>
                </a:lnTo>
                <a:lnTo>
                  <a:pt x="4064" y="3115"/>
                </a:lnTo>
                <a:lnTo>
                  <a:pt x="4234" y="3115"/>
                </a:lnTo>
                <a:lnTo>
                  <a:pt x="4040" y="3286"/>
                </a:lnTo>
                <a:lnTo>
                  <a:pt x="3869" y="3213"/>
                </a:lnTo>
                <a:lnTo>
                  <a:pt x="3675" y="3188"/>
                </a:lnTo>
                <a:lnTo>
                  <a:pt x="3504" y="3213"/>
                </a:lnTo>
                <a:lnTo>
                  <a:pt x="3407" y="3237"/>
                </a:lnTo>
                <a:lnTo>
                  <a:pt x="3358" y="3286"/>
                </a:lnTo>
                <a:lnTo>
                  <a:pt x="3334" y="3310"/>
                </a:lnTo>
                <a:lnTo>
                  <a:pt x="3334" y="3334"/>
                </a:lnTo>
                <a:lnTo>
                  <a:pt x="3358" y="3407"/>
                </a:lnTo>
                <a:lnTo>
                  <a:pt x="3480" y="3456"/>
                </a:lnTo>
                <a:lnTo>
                  <a:pt x="3602" y="3480"/>
                </a:lnTo>
                <a:lnTo>
                  <a:pt x="3383" y="3480"/>
                </a:lnTo>
                <a:lnTo>
                  <a:pt x="3139" y="3456"/>
                </a:lnTo>
                <a:lnTo>
                  <a:pt x="2920" y="3383"/>
                </a:lnTo>
                <a:lnTo>
                  <a:pt x="2701" y="3261"/>
                </a:lnTo>
                <a:lnTo>
                  <a:pt x="2507" y="3115"/>
                </a:lnTo>
                <a:lnTo>
                  <a:pt x="2337" y="2945"/>
                </a:lnTo>
                <a:lnTo>
                  <a:pt x="2191" y="2750"/>
                </a:lnTo>
                <a:lnTo>
                  <a:pt x="2093" y="2531"/>
                </a:lnTo>
                <a:lnTo>
                  <a:pt x="2020" y="2288"/>
                </a:lnTo>
                <a:lnTo>
                  <a:pt x="1996" y="2069"/>
                </a:lnTo>
                <a:lnTo>
                  <a:pt x="1972" y="1826"/>
                </a:lnTo>
                <a:lnTo>
                  <a:pt x="2020" y="1582"/>
                </a:lnTo>
                <a:lnTo>
                  <a:pt x="2069" y="1364"/>
                </a:lnTo>
                <a:lnTo>
                  <a:pt x="2191" y="1169"/>
                </a:lnTo>
                <a:lnTo>
                  <a:pt x="2312" y="974"/>
                </a:lnTo>
                <a:lnTo>
                  <a:pt x="2483" y="828"/>
                </a:lnTo>
                <a:lnTo>
                  <a:pt x="2653" y="731"/>
                </a:lnTo>
                <a:lnTo>
                  <a:pt x="2799" y="658"/>
                </a:lnTo>
                <a:lnTo>
                  <a:pt x="2896" y="682"/>
                </a:lnTo>
                <a:lnTo>
                  <a:pt x="2969" y="682"/>
                </a:lnTo>
                <a:lnTo>
                  <a:pt x="3042" y="658"/>
                </a:lnTo>
                <a:lnTo>
                  <a:pt x="3115" y="561"/>
                </a:lnTo>
                <a:lnTo>
                  <a:pt x="3261" y="512"/>
                </a:lnTo>
                <a:lnTo>
                  <a:pt x="3431" y="439"/>
                </a:lnTo>
                <a:close/>
                <a:moveTo>
                  <a:pt x="3869" y="4454"/>
                </a:moveTo>
                <a:lnTo>
                  <a:pt x="4137" y="4478"/>
                </a:lnTo>
                <a:lnTo>
                  <a:pt x="4040" y="4575"/>
                </a:lnTo>
                <a:lnTo>
                  <a:pt x="4015" y="4624"/>
                </a:lnTo>
                <a:lnTo>
                  <a:pt x="4015" y="4673"/>
                </a:lnTo>
                <a:lnTo>
                  <a:pt x="4064" y="4721"/>
                </a:lnTo>
                <a:lnTo>
                  <a:pt x="4113" y="4770"/>
                </a:lnTo>
                <a:lnTo>
                  <a:pt x="4186" y="4770"/>
                </a:lnTo>
                <a:lnTo>
                  <a:pt x="4429" y="4697"/>
                </a:lnTo>
                <a:lnTo>
                  <a:pt x="4672" y="4624"/>
                </a:lnTo>
                <a:lnTo>
                  <a:pt x="4745" y="4600"/>
                </a:lnTo>
                <a:lnTo>
                  <a:pt x="4867" y="4648"/>
                </a:lnTo>
                <a:lnTo>
                  <a:pt x="4745" y="4673"/>
                </a:lnTo>
                <a:lnTo>
                  <a:pt x="4648" y="4721"/>
                </a:lnTo>
                <a:lnTo>
                  <a:pt x="4526" y="4770"/>
                </a:lnTo>
                <a:lnTo>
                  <a:pt x="4478" y="4867"/>
                </a:lnTo>
                <a:lnTo>
                  <a:pt x="4453" y="4940"/>
                </a:lnTo>
                <a:lnTo>
                  <a:pt x="4478" y="4965"/>
                </a:lnTo>
                <a:lnTo>
                  <a:pt x="4502" y="4965"/>
                </a:lnTo>
                <a:lnTo>
                  <a:pt x="4624" y="4989"/>
                </a:lnTo>
                <a:lnTo>
                  <a:pt x="4770" y="4965"/>
                </a:lnTo>
                <a:lnTo>
                  <a:pt x="5013" y="4940"/>
                </a:lnTo>
                <a:lnTo>
                  <a:pt x="5183" y="4940"/>
                </a:lnTo>
                <a:lnTo>
                  <a:pt x="5329" y="4916"/>
                </a:lnTo>
                <a:lnTo>
                  <a:pt x="5378" y="4965"/>
                </a:lnTo>
                <a:lnTo>
                  <a:pt x="5232" y="4989"/>
                </a:lnTo>
                <a:lnTo>
                  <a:pt x="5110" y="5038"/>
                </a:lnTo>
                <a:lnTo>
                  <a:pt x="5013" y="5111"/>
                </a:lnTo>
                <a:lnTo>
                  <a:pt x="4964" y="5232"/>
                </a:lnTo>
                <a:lnTo>
                  <a:pt x="4964" y="5281"/>
                </a:lnTo>
                <a:lnTo>
                  <a:pt x="4989" y="5305"/>
                </a:lnTo>
                <a:lnTo>
                  <a:pt x="5086" y="5354"/>
                </a:lnTo>
                <a:lnTo>
                  <a:pt x="5159" y="5354"/>
                </a:lnTo>
                <a:lnTo>
                  <a:pt x="5354" y="5330"/>
                </a:lnTo>
                <a:lnTo>
                  <a:pt x="5694" y="5330"/>
                </a:lnTo>
                <a:lnTo>
                  <a:pt x="5792" y="5476"/>
                </a:lnTo>
                <a:lnTo>
                  <a:pt x="5621" y="5524"/>
                </a:lnTo>
                <a:lnTo>
                  <a:pt x="5475" y="5597"/>
                </a:lnTo>
                <a:lnTo>
                  <a:pt x="5451" y="5622"/>
                </a:lnTo>
                <a:lnTo>
                  <a:pt x="5475" y="5646"/>
                </a:lnTo>
                <a:lnTo>
                  <a:pt x="5548" y="5695"/>
                </a:lnTo>
                <a:lnTo>
                  <a:pt x="5646" y="5719"/>
                </a:lnTo>
                <a:lnTo>
                  <a:pt x="5816" y="5743"/>
                </a:lnTo>
                <a:lnTo>
                  <a:pt x="5938" y="5743"/>
                </a:lnTo>
                <a:lnTo>
                  <a:pt x="6011" y="5914"/>
                </a:lnTo>
                <a:lnTo>
                  <a:pt x="5840" y="5962"/>
                </a:lnTo>
                <a:lnTo>
                  <a:pt x="5767" y="5987"/>
                </a:lnTo>
                <a:lnTo>
                  <a:pt x="5719" y="6035"/>
                </a:lnTo>
                <a:lnTo>
                  <a:pt x="5694" y="6084"/>
                </a:lnTo>
                <a:lnTo>
                  <a:pt x="5719" y="6108"/>
                </a:lnTo>
                <a:lnTo>
                  <a:pt x="5913" y="6157"/>
                </a:lnTo>
                <a:lnTo>
                  <a:pt x="6108" y="6181"/>
                </a:lnTo>
                <a:lnTo>
                  <a:pt x="6157" y="6400"/>
                </a:lnTo>
                <a:lnTo>
                  <a:pt x="6084" y="6400"/>
                </a:lnTo>
                <a:lnTo>
                  <a:pt x="5938" y="6425"/>
                </a:lnTo>
                <a:lnTo>
                  <a:pt x="5889" y="6473"/>
                </a:lnTo>
                <a:lnTo>
                  <a:pt x="5816" y="6522"/>
                </a:lnTo>
                <a:lnTo>
                  <a:pt x="5816" y="6546"/>
                </a:lnTo>
                <a:lnTo>
                  <a:pt x="5816" y="6595"/>
                </a:lnTo>
                <a:lnTo>
                  <a:pt x="5840" y="6644"/>
                </a:lnTo>
                <a:lnTo>
                  <a:pt x="5889" y="6692"/>
                </a:lnTo>
                <a:lnTo>
                  <a:pt x="5962" y="6717"/>
                </a:lnTo>
                <a:lnTo>
                  <a:pt x="6084" y="6717"/>
                </a:lnTo>
                <a:lnTo>
                  <a:pt x="6230" y="6692"/>
                </a:lnTo>
                <a:lnTo>
                  <a:pt x="6278" y="6887"/>
                </a:lnTo>
                <a:lnTo>
                  <a:pt x="6059" y="6887"/>
                </a:lnTo>
                <a:lnTo>
                  <a:pt x="6035" y="6911"/>
                </a:lnTo>
                <a:lnTo>
                  <a:pt x="6011" y="6936"/>
                </a:lnTo>
                <a:lnTo>
                  <a:pt x="6011" y="6984"/>
                </a:lnTo>
                <a:lnTo>
                  <a:pt x="6035" y="7033"/>
                </a:lnTo>
                <a:lnTo>
                  <a:pt x="6084" y="7082"/>
                </a:lnTo>
                <a:lnTo>
                  <a:pt x="6157" y="7106"/>
                </a:lnTo>
                <a:lnTo>
                  <a:pt x="6303" y="7130"/>
                </a:lnTo>
                <a:lnTo>
                  <a:pt x="6327" y="7301"/>
                </a:lnTo>
                <a:lnTo>
                  <a:pt x="6157" y="7301"/>
                </a:lnTo>
                <a:lnTo>
                  <a:pt x="6084" y="7325"/>
                </a:lnTo>
                <a:lnTo>
                  <a:pt x="6035" y="7374"/>
                </a:lnTo>
                <a:lnTo>
                  <a:pt x="6011" y="7447"/>
                </a:lnTo>
                <a:lnTo>
                  <a:pt x="6011" y="7471"/>
                </a:lnTo>
                <a:lnTo>
                  <a:pt x="6035" y="7520"/>
                </a:lnTo>
                <a:lnTo>
                  <a:pt x="6084" y="7544"/>
                </a:lnTo>
                <a:lnTo>
                  <a:pt x="6132" y="7568"/>
                </a:lnTo>
                <a:lnTo>
                  <a:pt x="6254" y="7593"/>
                </a:lnTo>
                <a:lnTo>
                  <a:pt x="6351" y="7617"/>
                </a:lnTo>
                <a:lnTo>
                  <a:pt x="6351" y="7739"/>
                </a:lnTo>
                <a:lnTo>
                  <a:pt x="6157" y="7739"/>
                </a:lnTo>
                <a:lnTo>
                  <a:pt x="6132" y="7763"/>
                </a:lnTo>
                <a:lnTo>
                  <a:pt x="6084" y="7787"/>
                </a:lnTo>
                <a:lnTo>
                  <a:pt x="6059" y="7860"/>
                </a:lnTo>
                <a:lnTo>
                  <a:pt x="6059" y="7885"/>
                </a:lnTo>
                <a:lnTo>
                  <a:pt x="6059" y="7909"/>
                </a:lnTo>
                <a:lnTo>
                  <a:pt x="6132" y="7982"/>
                </a:lnTo>
                <a:lnTo>
                  <a:pt x="6230" y="8006"/>
                </a:lnTo>
                <a:lnTo>
                  <a:pt x="6327" y="8031"/>
                </a:lnTo>
                <a:lnTo>
                  <a:pt x="6327" y="8177"/>
                </a:lnTo>
                <a:lnTo>
                  <a:pt x="6205" y="8201"/>
                </a:lnTo>
                <a:lnTo>
                  <a:pt x="6157" y="8225"/>
                </a:lnTo>
                <a:lnTo>
                  <a:pt x="6108" y="8250"/>
                </a:lnTo>
                <a:lnTo>
                  <a:pt x="6084" y="8298"/>
                </a:lnTo>
                <a:lnTo>
                  <a:pt x="6084" y="8323"/>
                </a:lnTo>
                <a:lnTo>
                  <a:pt x="6084" y="8371"/>
                </a:lnTo>
                <a:lnTo>
                  <a:pt x="6108" y="8420"/>
                </a:lnTo>
                <a:lnTo>
                  <a:pt x="6205" y="8469"/>
                </a:lnTo>
                <a:lnTo>
                  <a:pt x="6303" y="8469"/>
                </a:lnTo>
                <a:lnTo>
                  <a:pt x="6278" y="8590"/>
                </a:lnTo>
                <a:lnTo>
                  <a:pt x="6205" y="8639"/>
                </a:lnTo>
                <a:lnTo>
                  <a:pt x="6181" y="8712"/>
                </a:lnTo>
                <a:lnTo>
                  <a:pt x="6181" y="8809"/>
                </a:lnTo>
                <a:lnTo>
                  <a:pt x="6205" y="8834"/>
                </a:lnTo>
                <a:lnTo>
                  <a:pt x="6254" y="8882"/>
                </a:lnTo>
                <a:lnTo>
                  <a:pt x="6327" y="8907"/>
                </a:lnTo>
                <a:lnTo>
                  <a:pt x="6327" y="8931"/>
                </a:lnTo>
                <a:lnTo>
                  <a:pt x="6327" y="8980"/>
                </a:lnTo>
                <a:lnTo>
                  <a:pt x="6303" y="9028"/>
                </a:lnTo>
                <a:lnTo>
                  <a:pt x="6254" y="9101"/>
                </a:lnTo>
                <a:lnTo>
                  <a:pt x="6157" y="9199"/>
                </a:lnTo>
                <a:lnTo>
                  <a:pt x="6084" y="9223"/>
                </a:lnTo>
                <a:lnTo>
                  <a:pt x="6011" y="9199"/>
                </a:lnTo>
                <a:lnTo>
                  <a:pt x="5962" y="9174"/>
                </a:lnTo>
                <a:lnTo>
                  <a:pt x="5913" y="9126"/>
                </a:lnTo>
                <a:lnTo>
                  <a:pt x="5865" y="9053"/>
                </a:lnTo>
                <a:lnTo>
                  <a:pt x="5865" y="9004"/>
                </a:lnTo>
                <a:lnTo>
                  <a:pt x="5865" y="8858"/>
                </a:lnTo>
                <a:lnTo>
                  <a:pt x="5865" y="8834"/>
                </a:lnTo>
                <a:lnTo>
                  <a:pt x="5913" y="8542"/>
                </a:lnTo>
                <a:lnTo>
                  <a:pt x="5938" y="8201"/>
                </a:lnTo>
                <a:lnTo>
                  <a:pt x="5913" y="7812"/>
                </a:lnTo>
                <a:lnTo>
                  <a:pt x="5865" y="7398"/>
                </a:lnTo>
                <a:lnTo>
                  <a:pt x="5792" y="7009"/>
                </a:lnTo>
                <a:lnTo>
                  <a:pt x="5719" y="6838"/>
                </a:lnTo>
                <a:lnTo>
                  <a:pt x="5646" y="6668"/>
                </a:lnTo>
                <a:lnTo>
                  <a:pt x="5548" y="6522"/>
                </a:lnTo>
                <a:lnTo>
                  <a:pt x="5451" y="6400"/>
                </a:lnTo>
                <a:lnTo>
                  <a:pt x="5329" y="6327"/>
                </a:lnTo>
                <a:lnTo>
                  <a:pt x="5208" y="6254"/>
                </a:lnTo>
                <a:lnTo>
                  <a:pt x="5135" y="6254"/>
                </a:lnTo>
                <a:lnTo>
                  <a:pt x="5086" y="6279"/>
                </a:lnTo>
                <a:lnTo>
                  <a:pt x="5062" y="6327"/>
                </a:lnTo>
                <a:lnTo>
                  <a:pt x="5037" y="6376"/>
                </a:lnTo>
                <a:lnTo>
                  <a:pt x="4818" y="6376"/>
                </a:lnTo>
                <a:lnTo>
                  <a:pt x="4745" y="6400"/>
                </a:lnTo>
                <a:lnTo>
                  <a:pt x="4672" y="6449"/>
                </a:lnTo>
                <a:lnTo>
                  <a:pt x="4648" y="6546"/>
                </a:lnTo>
                <a:lnTo>
                  <a:pt x="4672" y="6571"/>
                </a:lnTo>
                <a:lnTo>
                  <a:pt x="4697" y="6595"/>
                </a:lnTo>
                <a:lnTo>
                  <a:pt x="4770" y="6619"/>
                </a:lnTo>
                <a:lnTo>
                  <a:pt x="4867" y="6619"/>
                </a:lnTo>
                <a:lnTo>
                  <a:pt x="4964" y="6644"/>
                </a:lnTo>
                <a:lnTo>
                  <a:pt x="4916" y="6887"/>
                </a:lnTo>
                <a:lnTo>
                  <a:pt x="4770" y="6911"/>
                </a:lnTo>
                <a:lnTo>
                  <a:pt x="4624" y="6960"/>
                </a:lnTo>
                <a:lnTo>
                  <a:pt x="4478" y="7033"/>
                </a:lnTo>
                <a:lnTo>
                  <a:pt x="4356" y="7130"/>
                </a:lnTo>
                <a:lnTo>
                  <a:pt x="4356" y="7155"/>
                </a:lnTo>
                <a:lnTo>
                  <a:pt x="4356" y="7179"/>
                </a:lnTo>
                <a:lnTo>
                  <a:pt x="4356" y="7203"/>
                </a:lnTo>
                <a:lnTo>
                  <a:pt x="4380" y="7228"/>
                </a:lnTo>
                <a:lnTo>
                  <a:pt x="4648" y="7228"/>
                </a:lnTo>
                <a:lnTo>
                  <a:pt x="4916" y="7203"/>
                </a:lnTo>
                <a:lnTo>
                  <a:pt x="4916" y="7349"/>
                </a:lnTo>
                <a:lnTo>
                  <a:pt x="4770" y="7374"/>
                </a:lnTo>
                <a:lnTo>
                  <a:pt x="4672" y="7398"/>
                </a:lnTo>
                <a:lnTo>
                  <a:pt x="4575" y="7422"/>
                </a:lnTo>
                <a:lnTo>
                  <a:pt x="4478" y="7471"/>
                </a:lnTo>
                <a:lnTo>
                  <a:pt x="4405" y="7544"/>
                </a:lnTo>
                <a:lnTo>
                  <a:pt x="4405" y="7568"/>
                </a:lnTo>
                <a:lnTo>
                  <a:pt x="4405" y="7593"/>
                </a:lnTo>
                <a:lnTo>
                  <a:pt x="4502" y="7641"/>
                </a:lnTo>
                <a:lnTo>
                  <a:pt x="4624" y="7666"/>
                </a:lnTo>
                <a:lnTo>
                  <a:pt x="4770" y="7690"/>
                </a:lnTo>
                <a:lnTo>
                  <a:pt x="4916" y="7690"/>
                </a:lnTo>
                <a:lnTo>
                  <a:pt x="4916" y="7909"/>
                </a:lnTo>
                <a:lnTo>
                  <a:pt x="4697" y="7909"/>
                </a:lnTo>
                <a:lnTo>
                  <a:pt x="4478" y="7958"/>
                </a:lnTo>
                <a:lnTo>
                  <a:pt x="4405" y="7982"/>
                </a:lnTo>
                <a:lnTo>
                  <a:pt x="4332" y="8031"/>
                </a:lnTo>
                <a:lnTo>
                  <a:pt x="4307" y="8079"/>
                </a:lnTo>
                <a:lnTo>
                  <a:pt x="4307" y="8128"/>
                </a:lnTo>
                <a:lnTo>
                  <a:pt x="4332" y="8152"/>
                </a:lnTo>
                <a:lnTo>
                  <a:pt x="4405" y="8201"/>
                </a:lnTo>
                <a:lnTo>
                  <a:pt x="4526" y="8225"/>
                </a:lnTo>
                <a:lnTo>
                  <a:pt x="4794" y="8201"/>
                </a:lnTo>
                <a:lnTo>
                  <a:pt x="4916" y="8201"/>
                </a:lnTo>
                <a:lnTo>
                  <a:pt x="4916" y="8420"/>
                </a:lnTo>
                <a:lnTo>
                  <a:pt x="4770" y="8396"/>
                </a:lnTo>
                <a:lnTo>
                  <a:pt x="4648" y="8420"/>
                </a:lnTo>
                <a:lnTo>
                  <a:pt x="4478" y="8469"/>
                </a:lnTo>
                <a:lnTo>
                  <a:pt x="4405" y="8493"/>
                </a:lnTo>
                <a:lnTo>
                  <a:pt x="4332" y="8542"/>
                </a:lnTo>
                <a:lnTo>
                  <a:pt x="4307" y="8566"/>
                </a:lnTo>
                <a:lnTo>
                  <a:pt x="4307" y="8590"/>
                </a:lnTo>
                <a:lnTo>
                  <a:pt x="4356" y="8639"/>
                </a:lnTo>
                <a:lnTo>
                  <a:pt x="4429" y="8688"/>
                </a:lnTo>
                <a:lnTo>
                  <a:pt x="4502" y="8712"/>
                </a:lnTo>
                <a:lnTo>
                  <a:pt x="4672" y="8736"/>
                </a:lnTo>
                <a:lnTo>
                  <a:pt x="4794" y="8736"/>
                </a:lnTo>
                <a:lnTo>
                  <a:pt x="4916" y="8712"/>
                </a:lnTo>
                <a:lnTo>
                  <a:pt x="4916" y="8980"/>
                </a:lnTo>
                <a:lnTo>
                  <a:pt x="4770" y="9004"/>
                </a:lnTo>
                <a:lnTo>
                  <a:pt x="4624" y="9028"/>
                </a:lnTo>
                <a:lnTo>
                  <a:pt x="4356" y="9126"/>
                </a:lnTo>
                <a:lnTo>
                  <a:pt x="4332" y="9150"/>
                </a:lnTo>
                <a:lnTo>
                  <a:pt x="4356" y="9174"/>
                </a:lnTo>
                <a:lnTo>
                  <a:pt x="4478" y="9223"/>
                </a:lnTo>
                <a:lnTo>
                  <a:pt x="4599" y="9247"/>
                </a:lnTo>
                <a:lnTo>
                  <a:pt x="4843" y="9247"/>
                </a:lnTo>
                <a:lnTo>
                  <a:pt x="4940" y="9223"/>
                </a:lnTo>
                <a:lnTo>
                  <a:pt x="4940" y="9466"/>
                </a:lnTo>
                <a:lnTo>
                  <a:pt x="4770" y="9490"/>
                </a:lnTo>
                <a:lnTo>
                  <a:pt x="4575" y="9515"/>
                </a:lnTo>
                <a:lnTo>
                  <a:pt x="4380" y="9563"/>
                </a:lnTo>
                <a:lnTo>
                  <a:pt x="4356" y="9588"/>
                </a:lnTo>
                <a:lnTo>
                  <a:pt x="4332" y="9661"/>
                </a:lnTo>
                <a:lnTo>
                  <a:pt x="4332" y="9709"/>
                </a:lnTo>
                <a:lnTo>
                  <a:pt x="4356" y="9758"/>
                </a:lnTo>
                <a:lnTo>
                  <a:pt x="4453" y="9807"/>
                </a:lnTo>
                <a:lnTo>
                  <a:pt x="4526" y="9831"/>
                </a:lnTo>
                <a:lnTo>
                  <a:pt x="4721" y="9855"/>
                </a:lnTo>
                <a:lnTo>
                  <a:pt x="4964" y="9855"/>
                </a:lnTo>
                <a:lnTo>
                  <a:pt x="4964" y="10026"/>
                </a:lnTo>
                <a:lnTo>
                  <a:pt x="4818" y="10026"/>
                </a:lnTo>
                <a:lnTo>
                  <a:pt x="4672" y="10050"/>
                </a:lnTo>
                <a:lnTo>
                  <a:pt x="4551" y="10099"/>
                </a:lnTo>
                <a:lnTo>
                  <a:pt x="4405" y="10172"/>
                </a:lnTo>
                <a:lnTo>
                  <a:pt x="4405" y="10196"/>
                </a:lnTo>
                <a:lnTo>
                  <a:pt x="4405" y="10220"/>
                </a:lnTo>
                <a:lnTo>
                  <a:pt x="4551" y="10269"/>
                </a:lnTo>
                <a:lnTo>
                  <a:pt x="4697" y="10318"/>
                </a:lnTo>
                <a:lnTo>
                  <a:pt x="4916" y="10318"/>
                </a:lnTo>
                <a:lnTo>
                  <a:pt x="4989" y="10269"/>
                </a:lnTo>
                <a:lnTo>
                  <a:pt x="4989" y="10561"/>
                </a:lnTo>
                <a:lnTo>
                  <a:pt x="4867" y="10561"/>
                </a:lnTo>
                <a:lnTo>
                  <a:pt x="4721" y="10610"/>
                </a:lnTo>
                <a:lnTo>
                  <a:pt x="4551" y="10658"/>
                </a:lnTo>
                <a:lnTo>
                  <a:pt x="4478" y="10707"/>
                </a:lnTo>
                <a:lnTo>
                  <a:pt x="4429" y="10780"/>
                </a:lnTo>
                <a:lnTo>
                  <a:pt x="4429" y="10804"/>
                </a:lnTo>
                <a:lnTo>
                  <a:pt x="4478" y="10853"/>
                </a:lnTo>
                <a:lnTo>
                  <a:pt x="4551" y="10902"/>
                </a:lnTo>
                <a:lnTo>
                  <a:pt x="4721" y="10902"/>
                </a:lnTo>
                <a:lnTo>
                  <a:pt x="4867" y="10877"/>
                </a:lnTo>
                <a:lnTo>
                  <a:pt x="5013" y="10829"/>
                </a:lnTo>
                <a:lnTo>
                  <a:pt x="5013" y="10853"/>
                </a:lnTo>
                <a:lnTo>
                  <a:pt x="5013" y="10950"/>
                </a:lnTo>
                <a:lnTo>
                  <a:pt x="4843" y="10999"/>
                </a:lnTo>
                <a:lnTo>
                  <a:pt x="4672" y="11048"/>
                </a:lnTo>
                <a:lnTo>
                  <a:pt x="4599" y="11072"/>
                </a:lnTo>
                <a:lnTo>
                  <a:pt x="4502" y="11121"/>
                </a:lnTo>
                <a:lnTo>
                  <a:pt x="4502" y="11169"/>
                </a:lnTo>
                <a:lnTo>
                  <a:pt x="4502" y="11218"/>
                </a:lnTo>
                <a:lnTo>
                  <a:pt x="4575" y="11291"/>
                </a:lnTo>
                <a:lnTo>
                  <a:pt x="4648" y="11340"/>
                </a:lnTo>
                <a:lnTo>
                  <a:pt x="4843" y="11340"/>
                </a:lnTo>
                <a:lnTo>
                  <a:pt x="5037" y="11315"/>
                </a:lnTo>
                <a:lnTo>
                  <a:pt x="5037" y="11461"/>
                </a:lnTo>
                <a:lnTo>
                  <a:pt x="4916" y="11486"/>
                </a:lnTo>
                <a:lnTo>
                  <a:pt x="4794" y="11510"/>
                </a:lnTo>
                <a:lnTo>
                  <a:pt x="4551" y="11607"/>
                </a:lnTo>
                <a:lnTo>
                  <a:pt x="4502" y="11632"/>
                </a:lnTo>
                <a:lnTo>
                  <a:pt x="4478" y="11656"/>
                </a:lnTo>
                <a:lnTo>
                  <a:pt x="4502" y="11753"/>
                </a:lnTo>
                <a:lnTo>
                  <a:pt x="4526" y="11802"/>
                </a:lnTo>
                <a:lnTo>
                  <a:pt x="4599" y="11851"/>
                </a:lnTo>
                <a:lnTo>
                  <a:pt x="4721" y="11851"/>
                </a:lnTo>
                <a:lnTo>
                  <a:pt x="4843" y="11826"/>
                </a:lnTo>
                <a:lnTo>
                  <a:pt x="4964" y="11802"/>
                </a:lnTo>
                <a:lnTo>
                  <a:pt x="5062" y="11753"/>
                </a:lnTo>
                <a:lnTo>
                  <a:pt x="5062" y="11948"/>
                </a:lnTo>
                <a:lnTo>
                  <a:pt x="4843" y="11997"/>
                </a:lnTo>
                <a:lnTo>
                  <a:pt x="4672" y="12070"/>
                </a:lnTo>
                <a:lnTo>
                  <a:pt x="4551" y="12191"/>
                </a:lnTo>
                <a:lnTo>
                  <a:pt x="4551" y="12216"/>
                </a:lnTo>
                <a:lnTo>
                  <a:pt x="4575" y="12240"/>
                </a:lnTo>
                <a:lnTo>
                  <a:pt x="4624" y="12264"/>
                </a:lnTo>
                <a:lnTo>
                  <a:pt x="4697" y="12289"/>
                </a:lnTo>
                <a:lnTo>
                  <a:pt x="5086" y="12289"/>
                </a:lnTo>
                <a:lnTo>
                  <a:pt x="5110" y="12483"/>
                </a:lnTo>
                <a:lnTo>
                  <a:pt x="4916" y="12532"/>
                </a:lnTo>
                <a:lnTo>
                  <a:pt x="4745" y="12629"/>
                </a:lnTo>
                <a:lnTo>
                  <a:pt x="4624" y="12727"/>
                </a:lnTo>
                <a:lnTo>
                  <a:pt x="4599" y="12800"/>
                </a:lnTo>
                <a:lnTo>
                  <a:pt x="4599" y="12848"/>
                </a:lnTo>
                <a:lnTo>
                  <a:pt x="4624" y="12873"/>
                </a:lnTo>
                <a:lnTo>
                  <a:pt x="4697" y="12897"/>
                </a:lnTo>
                <a:lnTo>
                  <a:pt x="4770" y="12897"/>
                </a:lnTo>
                <a:lnTo>
                  <a:pt x="4916" y="12873"/>
                </a:lnTo>
                <a:lnTo>
                  <a:pt x="5135" y="12824"/>
                </a:lnTo>
                <a:lnTo>
                  <a:pt x="5135" y="13067"/>
                </a:lnTo>
                <a:lnTo>
                  <a:pt x="4964" y="13140"/>
                </a:lnTo>
                <a:lnTo>
                  <a:pt x="4818" y="13165"/>
                </a:lnTo>
                <a:lnTo>
                  <a:pt x="4697" y="13238"/>
                </a:lnTo>
                <a:lnTo>
                  <a:pt x="4648" y="13286"/>
                </a:lnTo>
                <a:lnTo>
                  <a:pt x="4648" y="13311"/>
                </a:lnTo>
                <a:lnTo>
                  <a:pt x="4672" y="13335"/>
                </a:lnTo>
                <a:lnTo>
                  <a:pt x="4770" y="13384"/>
                </a:lnTo>
                <a:lnTo>
                  <a:pt x="4891" y="13408"/>
                </a:lnTo>
                <a:lnTo>
                  <a:pt x="5037" y="13384"/>
                </a:lnTo>
                <a:lnTo>
                  <a:pt x="5159" y="13359"/>
                </a:lnTo>
                <a:lnTo>
                  <a:pt x="5183" y="13530"/>
                </a:lnTo>
                <a:lnTo>
                  <a:pt x="5062" y="13578"/>
                </a:lnTo>
                <a:lnTo>
                  <a:pt x="4940" y="13627"/>
                </a:lnTo>
                <a:lnTo>
                  <a:pt x="4867" y="13676"/>
                </a:lnTo>
                <a:lnTo>
                  <a:pt x="4818" y="13700"/>
                </a:lnTo>
                <a:lnTo>
                  <a:pt x="4794" y="13749"/>
                </a:lnTo>
                <a:lnTo>
                  <a:pt x="4818" y="13797"/>
                </a:lnTo>
                <a:lnTo>
                  <a:pt x="4891" y="13846"/>
                </a:lnTo>
                <a:lnTo>
                  <a:pt x="4989" y="13870"/>
                </a:lnTo>
                <a:lnTo>
                  <a:pt x="5110" y="13846"/>
                </a:lnTo>
                <a:lnTo>
                  <a:pt x="5208" y="13822"/>
                </a:lnTo>
                <a:lnTo>
                  <a:pt x="5232" y="13919"/>
                </a:lnTo>
                <a:lnTo>
                  <a:pt x="5208" y="13919"/>
                </a:lnTo>
                <a:lnTo>
                  <a:pt x="4940" y="13992"/>
                </a:lnTo>
                <a:lnTo>
                  <a:pt x="4891" y="14016"/>
                </a:lnTo>
                <a:lnTo>
                  <a:pt x="4818" y="14065"/>
                </a:lnTo>
                <a:lnTo>
                  <a:pt x="4745" y="14138"/>
                </a:lnTo>
                <a:lnTo>
                  <a:pt x="4721" y="14187"/>
                </a:lnTo>
                <a:lnTo>
                  <a:pt x="4745" y="14211"/>
                </a:lnTo>
                <a:lnTo>
                  <a:pt x="4843" y="14260"/>
                </a:lnTo>
                <a:lnTo>
                  <a:pt x="4916" y="14284"/>
                </a:lnTo>
                <a:lnTo>
                  <a:pt x="5135" y="14284"/>
                </a:lnTo>
                <a:lnTo>
                  <a:pt x="5256" y="14235"/>
                </a:lnTo>
                <a:lnTo>
                  <a:pt x="5281" y="14406"/>
                </a:lnTo>
                <a:lnTo>
                  <a:pt x="5037" y="14430"/>
                </a:lnTo>
                <a:lnTo>
                  <a:pt x="4964" y="14454"/>
                </a:lnTo>
                <a:lnTo>
                  <a:pt x="4891" y="14527"/>
                </a:lnTo>
                <a:lnTo>
                  <a:pt x="4843" y="14576"/>
                </a:lnTo>
                <a:lnTo>
                  <a:pt x="4843" y="14625"/>
                </a:lnTo>
                <a:lnTo>
                  <a:pt x="4867" y="14649"/>
                </a:lnTo>
                <a:lnTo>
                  <a:pt x="4916" y="14698"/>
                </a:lnTo>
                <a:lnTo>
                  <a:pt x="4964" y="14722"/>
                </a:lnTo>
                <a:lnTo>
                  <a:pt x="5110" y="14722"/>
                </a:lnTo>
                <a:lnTo>
                  <a:pt x="5329" y="14698"/>
                </a:lnTo>
                <a:lnTo>
                  <a:pt x="5354" y="14868"/>
                </a:lnTo>
                <a:lnTo>
                  <a:pt x="5208" y="14892"/>
                </a:lnTo>
                <a:lnTo>
                  <a:pt x="5062" y="14965"/>
                </a:lnTo>
                <a:lnTo>
                  <a:pt x="5037" y="14990"/>
                </a:lnTo>
                <a:lnTo>
                  <a:pt x="5037" y="15014"/>
                </a:lnTo>
                <a:lnTo>
                  <a:pt x="5062" y="15038"/>
                </a:lnTo>
                <a:lnTo>
                  <a:pt x="5232" y="15087"/>
                </a:lnTo>
                <a:lnTo>
                  <a:pt x="5427" y="15111"/>
                </a:lnTo>
                <a:lnTo>
                  <a:pt x="5475" y="15136"/>
                </a:lnTo>
                <a:lnTo>
                  <a:pt x="5548" y="15160"/>
                </a:lnTo>
                <a:lnTo>
                  <a:pt x="5646" y="15160"/>
                </a:lnTo>
                <a:lnTo>
                  <a:pt x="5694" y="15209"/>
                </a:lnTo>
                <a:lnTo>
                  <a:pt x="5743" y="15282"/>
                </a:lnTo>
                <a:lnTo>
                  <a:pt x="5767" y="15355"/>
                </a:lnTo>
                <a:lnTo>
                  <a:pt x="5792" y="15428"/>
                </a:lnTo>
                <a:lnTo>
                  <a:pt x="5767" y="15501"/>
                </a:lnTo>
                <a:lnTo>
                  <a:pt x="5694" y="15574"/>
                </a:lnTo>
                <a:lnTo>
                  <a:pt x="5621" y="15598"/>
                </a:lnTo>
                <a:lnTo>
                  <a:pt x="5524" y="15622"/>
                </a:lnTo>
                <a:lnTo>
                  <a:pt x="5427" y="15622"/>
                </a:lnTo>
                <a:lnTo>
                  <a:pt x="5208" y="15574"/>
                </a:lnTo>
                <a:lnTo>
                  <a:pt x="4794" y="15452"/>
                </a:lnTo>
                <a:lnTo>
                  <a:pt x="4599" y="15403"/>
                </a:lnTo>
                <a:lnTo>
                  <a:pt x="4599" y="15330"/>
                </a:lnTo>
                <a:lnTo>
                  <a:pt x="4502" y="14990"/>
                </a:lnTo>
                <a:lnTo>
                  <a:pt x="4380" y="14673"/>
                </a:lnTo>
                <a:lnTo>
                  <a:pt x="4283" y="14333"/>
                </a:lnTo>
                <a:lnTo>
                  <a:pt x="4186" y="13992"/>
                </a:lnTo>
                <a:lnTo>
                  <a:pt x="4113" y="13651"/>
                </a:lnTo>
                <a:lnTo>
                  <a:pt x="4064" y="13335"/>
                </a:lnTo>
                <a:lnTo>
                  <a:pt x="4015" y="12678"/>
                </a:lnTo>
                <a:lnTo>
                  <a:pt x="3967" y="12191"/>
                </a:lnTo>
                <a:lnTo>
                  <a:pt x="3942" y="11948"/>
                </a:lnTo>
                <a:lnTo>
                  <a:pt x="3894" y="11705"/>
                </a:lnTo>
                <a:lnTo>
                  <a:pt x="3821" y="11486"/>
                </a:lnTo>
                <a:lnTo>
                  <a:pt x="3748" y="11267"/>
                </a:lnTo>
                <a:lnTo>
                  <a:pt x="3626" y="11048"/>
                </a:lnTo>
                <a:lnTo>
                  <a:pt x="3480" y="10877"/>
                </a:lnTo>
                <a:lnTo>
                  <a:pt x="3431" y="10853"/>
                </a:lnTo>
                <a:lnTo>
                  <a:pt x="3383" y="10829"/>
                </a:lnTo>
                <a:lnTo>
                  <a:pt x="3285" y="10853"/>
                </a:lnTo>
                <a:lnTo>
                  <a:pt x="3212" y="10877"/>
                </a:lnTo>
                <a:lnTo>
                  <a:pt x="3139" y="10950"/>
                </a:lnTo>
                <a:lnTo>
                  <a:pt x="3066" y="11023"/>
                </a:lnTo>
                <a:lnTo>
                  <a:pt x="2823" y="11023"/>
                </a:lnTo>
                <a:lnTo>
                  <a:pt x="2774" y="11048"/>
                </a:lnTo>
                <a:lnTo>
                  <a:pt x="2726" y="11072"/>
                </a:lnTo>
                <a:lnTo>
                  <a:pt x="2701" y="11096"/>
                </a:lnTo>
                <a:lnTo>
                  <a:pt x="2701" y="11121"/>
                </a:lnTo>
                <a:lnTo>
                  <a:pt x="2701" y="11169"/>
                </a:lnTo>
                <a:lnTo>
                  <a:pt x="2726" y="11194"/>
                </a:lnTo>
                <a:lnTo>
                  <a:pt x="2823" y="11242"/>
                </a:lnTo>
                <a:lnTo>
                  <a:pt x="2969" y="11242"/>
                </a:lnTo>
                <a:lnTo>
                  <a:pt x="2945" y="11364"/>
                </a:lnTo>
                <a:lnTo>
                  <a:pt x="2847" y="11340"/>
                </a:lnTo>
                <a:lnTo>
                  <a:pt x="2750" y="11364"/>
                </a:lnTo>
                <a:lnTo>
                  <a:pt x="2677" y="11364"/>
                </a:lnTo>
                <a:lnTo>
                  <a:pt x="2604" y="11388"/>
                </a:lnTo>
                <a:lnTo>
                  <a:pt x="2556" y="11437"/>
                </a:lnTo>
                <a:lnTo>
                  <a:pt x="2531" y="11461"/>
                </a:lnTo>
                <a:lnTo>
                  <a:pt x="2556" y="11510"/>
                </a:lnTo>
                <a:lnTo>
                  <a:pt x="2580" y="11583"/>
                </a:lnTo>
                <a:lnTo>
                  <a:pt x="2628" y="11607"/>
                </a:lnTo>
                <a:lnTo>
                  <a:pt x="2750" y="11656"/>
                </a:lnTo>
                <a:lnTo>
                  <a:pt x="2920" y="11680"/>
                </a:lnTo>
                <a:lnTo>
                  <a:pt x="2896" y="11851"/>
                </a:lnTo>
                <a:lnTo>
                  <a:pt x="2628" y="11875"/>
                </a:lnTo>
                <a:lnTo>
                  <a:pt x="2458" y="11899"/>
                </a:lnTo>
                <a:lnTo>
                  <a:pt x="2361" y="11924"/>
                </a:lnTo>
                <a:lnTo>
                  <a:pt x="2288" y="11948"/>
                </a:lnTo>
                <a:lnTo>
                  <a:pt x="2288" y="11972"/>
                </a:lnTo>
                <a:lnTo>
                  <a:pt x="2288" y="11997"/>
                </a:lnTo>
                <a:lnTo>
                  <a:pt x="2337" y="12045"/>
                </a:lnTo>
                <a:lnTo>
                  <a:pt x="2410" y="12094"/>
                </a:lnTo>
                <a:lnTo>
                  <a:pt x="2507" y="12118"/>
                </a:lnTo>
                <a:lnTo>
                  <a:pt x="2604" y="12143"/>
                </a:lnTo>
                <a:lnTo>
                  <a:pt x="2896" y="12143"/>
                </a:lnTo>
                <a:lnTo>
                  <a:pt x="2896" y="12216"/>
                </a:lnTo>
                <a:lnTo>
                  <a:pt x="2628" y="12289"/>
                </a:lnTo>
                <a:lnTo>
                  <a:pt x="2507" y="12313"/>
                </a:lnTo>
                <a:lnTo>
                  <a:pt x="2385" y="12362"/>
                </a:lnTo>
                <a:lnTo>
                  <a:pt x="2361" y="12386"/>
                </a:lnTo>
                <a:lnTo>
                  <a:pt x="2337" y="12410"/>
                </a:lnTo>
                <a:lnTo>
                  <a:pt x="2361" y="12483"/>
                </a:lnTo>
                <a:lnTo>
                  <a:pt x="2410" y="12532"/>
                </a:lnTo>
                <a:lnTo>
                  <a:pt x="2483" y="12556"/>
                </a:lnTo>
                <a:lnTo>
                  <a:pt x="2604" y="12581"/>
                </a:lnTo>
                <a:lnTo>
                  <a:pt x="2726" y="12556"/>
                </a:lnTo>
                <a:lnTo>
                  <a:pt x="2872" y="12556"/>
                </a:lnTo>
                <a:lnTo>
                  <a:pt x="2823" y="12824"/>
                </a:lnTo>
                <a:lnTo>
                  <a:pt x="2677" y="12775"/>
                </a:lnTo>
                <a:lnTo>
                  <a:pt x="2337" y="12775"/>
                </a:lnTo>
                <a:lnTo>
                  <a:pt x="2264" y="12824"/>
                </a:lnTo>
                <a:lnTo>
                  <a:pt x="2239" y="12848"/>
                </a:lnTo>
                <a:lnTo>
                  <a:pt x="2239" y="12897"/>
                </a:lnTo>
                <a:lnTo>
                  <a:pt x="2239" y="12970"/>
                </a:lnTo>
                <a:lnTo>
                  <a:pt x="2312" y="13019"/>
                </a:lnTo>
                <a:lnTo>
                  <a:pt x="2385" y="13043"/>
                </a:lnTo>
                <a:lnTo>
                  <a:pt x="2458" y="13067"/>
                </a:lnTo>
                <a:lnTo>
                  <a:pt x="2628" y="13092"/>
                </a:lnTo>
                <a:lnTo>
                  <a:pt x="2799" y="13092"/>
                </a:lnTo>
                <a:lnTo>
                  <a:pt x="2774" y="13262"/>
                </a:lnTo>
                <a:lnTo>
                  <a:pt x="2458" y="13262"/>
                </a:lnTo>
                <a:lnTo>
                  <a:pt x="2361" y="13286"/>
                </a:lnTo>
                <a:lnTo>
                  <a:pt x="2264" y="13335"/>
                </a:lnTo>
                <a:lnTo>
                  <a:pt x="2239" y="13359"/>
                </a:lnTo>
                <a:lnTo>
                  <a:pt x="2239" y="13408"/>
                </a:lnTo>
                <a:lnTo>
                  <a:pt x="2312" y="13481"/>
                </a:lnTo>
                <a:lnTo>
                  <a:pt x="2410" y="13505"/>
                </a:lnTo>
                <a:lnTo>
                  <a:pt x="2483" y="13530"/>
                </a:lnTo>
                <a:lnTo>
                  <a:pt x="2726" y="13530"/>
                </a:lnTo>
                <a:lnTo>
                  <a:pt x="2701" y="13724"/>
                </a:lnTo>
                <a:lnTo>
                  <a:pt x="2483" y="13749"/>
                </a:lnTo>
                <a:lnTo>
                  <a:pt x="2312" y="13749"/>
                </a:lnTo>
                <a:lnTo>
                  <a:pt x="2264" y="13773"/>
                </a:lnTo>
                <a:lnTo>
                  <a:pt x="2191" y="13822"/>
                </a:lnTo>
                <a:lnTo>
                  <a:pt x="2166" y="13870"/>
                </a:lnTo>
                <a:lnTo>
                  <a:pt x="2166" y="13943"/>
                </a:lnTo>
                <a:lnTo>
                  <a:pt x="2215" y="13992"/>
                </a:lnTo>
                <a:lnTo>
                  <a:pt x="2239" y="14041"/>
                </a:lnTo>
                <a:lnTo>
                  <a:pt x="2361" y="14089"/>
                </a:lnTo>
                <a:lnTo>
                  <a:pt x="2628" y="14089"/>
                </a:lnTo>
                <a:lnTo>
                  <a:pt x="2604" y="14260"/>
                </a:lnTo>
                <a:lnTo>
                  <a:pt x="2385" y="14260"/>
                </a:lnTo>
                <a:lnTo>
                  <a:pt x="2264" y="14284"/>
                </a:lnTo>
                <a:lnTo>
                  <a:pt x="2166" y="14333"/>
                </a:lnTo>
                <a:lnTo>
                  <a:pt x="2118" y="14357"/>
                </a:lnTo>
                <a:lnTo>
                  <a:pt x="2118" y="14406"/>
                </a:lnTo>
                <a:lnTo>
                  <a:pt x="2142" y="14454"/>
                </a:lnTo>
                <a:lnTo>
                  <a:pt x="2191" y="14479"/>
                </a:lnTo>
                <a:lnTo>
                  <a:pt x="2312" y="14527"/>
                </a:lnTo>
                <a:lnTo>
                  <a:pt x="2458" y="14527"/>
                </a:lnTo>
                <a:lnTo>
                  <a:pt x="2580" y="14503"/>
                </a:lnTo>
                <a:lnTo>
                  <a:pt x="2531" y="14868"/>
                </a:lnTo>
                <a:lnTo>
                  <a:pt x="2531" y="14844"/>
                </a:lnTo>
                <a:lnTo>
                  <a:pt x="2434" y="14819"/>
                </a:lnTo>
                <a:lnTo>
                  <a:pt x="2312" y="14795"/>
                </a:lnTo>
                <a:lnTo>
                  <a:pt x="2191" y="14795"/>
                </a:lnTo>
                <a:lnTo>
                  <a:pt x="2093" y="14844"/>
                </a:lnTo>
                <a:lnTo>
                  <a:pt x="2069" y="14868"/>
                </a:lnTo>
                <a:lnTo>
                  <a:pt x="2069" y="14892"/>
                </a:lnTo>
                <a:lnTo>
                  <a:pt x="2069" y="14917"/>
                </a:lnTo>
                <a:lnTo>
                  <a:pt x="2093" y="14941"/>
                </a:lnTo>
                <a:lnTo>
                  <a:pt x="2166" y="14990"/>
                </a:lnTo>
                <a:lnTo>
                  <a:pt x="2264" y="14990"/>
                </a:lnTo>
                <a:lnTo>
                  <a:pt x="2458" y="15014"/>
                </a:lnTo>
                <a:lnTo>
                  <a:pt x="2507" y="15014"/>
                </a:lnTo>
                <a:lnTo>
                  <a:pt x="2531" y="14990"/>
                </a:lnTo>
                <a:lnTo>
                  <a:pt x="2531" y="15136"/>
                </a:lnTo>
                <a:lnTo>
                  <a:pt x="2045" y="15452"/>
                </a:lnTo>
                <a:lnTo>
                  <a:pt x="1801" y="15549"/>
                </a:lnTo>
                <a:lnTo>
                  <a:pt x="1680" y="15598"/>
                </a:lnTo>
                <a:lnTo>
                  <a:pt x="1534" y="15622"/>
                </a:lnTo>
                <a:lnTo>
                  <a:pt x="1436" y="15622"/>
                </a:lnTo>
                <a:lnTo>
                  <a:pt x="1339" y="15598"/>
                </a:lnTo>
                <a:lnTo>
                  <a:pt x="1266" y="15549"/>
                </a:lnTo>
                <a:lnTo>
                  <a:pt x="1242" y="15501"/>
                </a:lnTo>
                <a:lnTo>
                  <a:pt x="1242" y="15452"/>
                </a:lnTo>
                <a:lnTo>
                  <a:pt x="1266" y="15355"/>
                </a:lnTo>
                <a:lnTo>
                  <a:pt x="1315" y="15282"/>
                </a:lnTo>
                <a:lnTo>
                  <a:pt x="1485" y="15136"/>
                </a:lnTo>
                <a:lnTo>
                  <a:pt x="1534" y="15111"/>
                </a:lnTo>
                <a:lnTo>
                  <a:pt x="1582" y="15063"/>
                </a:lnTo>
                <a:lnTo>
                  <a:pt x="1607" y="15014"/>
                </a:lnTo>
                <a:lnTo>
                  <a:pt x="1631" y="14941"/>
                </a:lnTo>
                <a:lnTo>
                  <a:pt x="1655" y="14308"/>
                </a:lnTo>
                <a:lnTo>
                  <a:pt x="1680" y="13676"/>
                </a:lnTo>
                <a:lnTo>
                  <a:pt x="1704" y="12410"/>
                </a:lnTo>
                <a:lnTo>
                  <a:pt x="1728" y="11121"/>
                </a:lnTo>
                <a:lnTo>
                  <a:pt x="1753" y="10488"/>
                </a:lnTo>
                <a:lnTo>
                  <a:pt x="1801" y="9855"/>
                </a:lnTo>
                <a:lnTo>
                  <a:pt x="1826" y="9223"/>
                </a:lnTo>
                <a:lnTo>
                  <a:pt x="1826" y="8590"/>
                </a:lnTo>
                <a:lnTo>
                  <a:pt x="1850" y="7958"/>
                </a:lnTo>
                <a:lnTo>
                  <a:pt x="1923" y="7349"/>
                </a:lnTo>
                <a:lnTo>
                  <a:pt x="1996" y="6911"/>
                </a:lnTo>
                <a:lnTo>
                  <a:pt x="1996" y="6692"/>
                </a:lnTo>
                <a:lnTo>
                  <a:pt x="1972" y="6571"/>
                </a:lnTo>
                <a:lnTo>
                  <a:pt x="1923" y="6498"/>
                </a:lnTo>
                <a:lnTo>
                  <a:pt x="1947" y="6425"/>
                </a:lnTo>
                <a:lnTo>
                  <a:pt x="1947" y="6352"/>
                </a:lnTo>
                <a:lnTo>
                  <a:pt x="1923" y="6303"/>
                </a:lnTo>
                <a:lnTo>
                  <a:pt x="1874" y="6254"/>
                </a:lnTo>
                <a:lnTo>
                  <a:pt x="1801" y="6230"/>
                </a:lnTo>
                <a:lnTo>
                  <a:pt x="1704" y="6254"/>
                </a:lnTo>
                <a:lnTo>
                  <a:pt x="1558" y="6230"/>
                </a:lnTo>
                <a:lnTo>
                  <a:pt x="1485" y="6230"/>
                </a:lnTo>
                <a:lnTo>
                  <a:pt x="1436" y="6254"/>
                </a:lnTo>
                <a:lnTo>
                  <a:pt x="1388" y="6303"/>
                </a:lnTo>
                <a:lnTo>
                  <a:pt x="1412" y="6352"/>
                </a:lnTo>
                <a:lnTo>
                  <a:pt x="1412" y="6376"/>
                </a:lnTo>
                <a:lnTo>
                  <a:pt x="1509" y="6425"/>
                </a:lnTo>
                <a:lnTo>
                  <a:pt x="1485" y="6449"/>
                </a:lnTo>
                <a:lnTo>
                  <a:pt x="1388" y="6449"/>
                </a:lnTo>
                <a:lnTo>
                  <a:pt x="1193" y="6473"/>
                </a:lnTo>
                <a:lnTo>
                  <a:pt x="1096" y="6522"/>
                </a:lnTo>
                <a:lnTo>
                  <a:pt x="1071" y="6522"/>
                </a:lnTo>
                <a:lnTo>
                  <a:pt x="1096" y="6546"/>
                </a:lnTo>
                <a:lnTo>
                  <a:pt x="1144" y="6619"/>
                </a:lnTo>
                <a:lnTo>
                  <a:pt x="1193" y="6644"/>
                </a:lnTo>
                <a:lnTo>
                  <a:pt x="1266" y="6668"/>
                </a:lnTo>
                <a:lnTo>
                  <a:pt x="1339" y="6692"/>
                </a:lnTo>
                <a:lnTo>
                  <a:pt x="1315" y="6741"/>
                </a:lnTo>
                <a:lnTo>
                  <a:pt x="1193" y="6765"/>
                </a:lnTo>
                <a:lnTo>
                  <a:pt x="1096" y="6790"/>
                </a:lnTo>
                <a:lnTo>
                  <a:pt x="998" y="6863"/>
                </a:lnTo>
                <a:lnTo>
                  <a:pt x="998" y="6887"/>
                </a:lnTo>
                <a:lnTo>
                  <a:pt x="1096" y="6936"/>
                </a:lnTo>
                <a:lnTo>
                  <a:pt x="1193" y="6960"/>
                </a:lnTo>
                <a:lnTo>
                  <a:pt x="1217" y="6960"/>
                </a:lnTo>
                <a:lnTo>
                  <a:pt x="1193" y="7106"/>
                </a:lnTo>
                <a:lnTo>
                  <a:pt x="1047" y="7082"/>
                </a:lnTo>
                <a:lnTo>
                  <a:pt x="950" y="7106"/>
                </a:lnTo>
                <a:lnTo>
                  <a:pt x="877" y="7130"/>
                </a:lnTo>
                <a:lnTo>
                  <a:pt x="804" y="7203"/>
                </a:lnTo>
                <a:lnTo>
                  <a:pt x="804" y="7252"/>
                </a:lnTo>
                <a:lnTo>
                  <a:pt x="828" y="7301"/>
                </a:lnTo>
                <a:lnTo>
                  <a:pt x="852" y="7325"/>
                </a:lnTo>
                <a:lnTo>
                  <a:pt x="901" y="7349"/>
                </a:lnTo>
                <a:lnTo>
                  <a:pt x="1023" y="7374"/>
                </a:lnTo>
                <a:lnTo>
                  <a:pt x="1096" y="7398"/>
                </a:lnTo>
                <a:lnTo>
                  <a:pt x="1047" y="7568"/>
                </a:lnTo>
                <a:lnTo>
                  <a:pt x="950" y="7568"/>
                </a:lnTo>
                <a:lnTo>
                  <a:pt x="852" y="7593"/>
                </a:lnTo>
                <a:lnTo>
                  <a:pt x="731" y="7617"/>
                </a:lnTo>
                <a:lnTo>
                  <a:pt x="706" y="7641"/>
                </a:lnTo>
                <a:lnTo>
                  <a:pt x="682" y="7690"/>
                </a:lnTo>
                <a:lnTo>
                  <a:pt x="706" y="7739"/>
                </a:lnTo>
                <a:lnTo>
                  <a:pt x="731" y="7763"/>
                </a:lnTo>
                <a:lnTo>
                  <a:pt x="755" y="7812"/>
                </a:lnTo>
                <a:lnTo>
                  <a:pt x="828" y="7836"/>
                </a:lnTo>
                <a:lnTo>
                  <a:pt x="925" y="7860"/>
                </a:lnTo>
                <a:lnTo>
                  <a:pt x="974" y="7860"/>
                </a:lnTo>
                <a:lnTo>
                  <a:pt x="950" y="7958"/>
                </a:lnTo>
                <a:lnTo>
                  <a:pt x="804" y="7982"/>
                </a:lnTo>
                <a:lnTo>
                  <a:pt x="731" y="8006"/>
                </a:lnTo>
                <a:lnTo>
                  <a:pt x="658" y="8031"/>
                </a:lnTo>
                <a:lnTo>
                  <a:pt x="658" y="8055"/>
                </a:lnTo>
                <a:lnTo>
                  <a:pt x="658" y="8079"/>
                </a:lnTo>
                <a:lnTo>
                  <a:pt x="731" y="8104"/>
                </a:lnTo>
                <a:lnTo>
                  <a:pt x="804" y="8128"/>
                </a:lnTo>
                <a:lnTo>
                  <a:pt x="950" y="8128"/>
                </a:lnTo>
                <a:lnTo>
                  <a:pt x="950" y="8274"/>
                </a:lnTo>
                <a:lnTo>
                  <a:pt x="828" y="8298"/>
                </a:lnTo>
                <a:lnTo>
                  <a:pt x="779" y="8323"/>
                </a:lnTo>
                <a:lnTo>
                  <a:pt x="731" y="8347"/>
                </a:lnTo>
                <a:lnTo>
                  <a:pt x="706" y="8396"/>
                </a:lnTo>
                <a:lnTo>
                  <a:pt x="706" y="8420"/>
                </a:lnTo>
                <a:lnTo>
                  <a:pt x="731" y="8469"/>
                </a:lnTo>
                <a:lnTo>
                  <a:pt x="755" y="8493"/>
                </a:lnTo>
                <a:lnTo>
                  <a:pt x="828" y="8517"/>
                </a:lnTo>
                <a:lnTo>
                  <a:pt x="901" y="8517"/>
                </a:lnTo>
                <a:lnTo>
                  <a:pt x="974" y="8712"/>
                </a:lnTo>
                <a:lnTo>
                  <a:pt x="974" y="8834"/>
                </a:lnTo>
                <a:lnTo>
                  <a:pt x="974" y="8931"/>
                </a:lnTo>
                <a:lnTo>
                  <a:pt x="950" y="9028"/>
                </a:lnTo>
                <a:lnTo>
                  <a:pt x="901" y="9101"/>
                </a:lnTo>
                <a:lnTo>
                  <a:pt x="828" y="9174"/>
                </a:lnTo>
                <a:lnTo>
                  <a:pt x="731" y="9223"/>
                </a:lnTo>
                <a:lnTo>
                  <a:pt x="633" y="9223"/>
                </a:lnTo>
                <a:lnTo>
                  <a:pt x="512" y="9199"/>
                </a:lnTo>
                <a:lnTo>
                  <a:pt x="414" y="9150"/>
                </a:lnTo>
                <a:lnTo>
                  <a:pt x="341" y="9101"/>
                </a:lnTo>
                <a:lnTo>
                  <a:pt x="268" y="9028"/>
                </a:lnTo>
                <a:lnTo>
                  <a:pt x="268" y="8980"/>
                </a:lnTo>
                <a:lnTo>
                  <a:pt x="268" y="8931"/>
                </a:lnTo>
                <a:lnTo>
                  <a:pt x="293" y="8882"/>
                </a:lnTo>
                <a:lnTo>
                  <a:pt x="366" y="8858"/>
                </a:lnTo>
                <a:lnTo>
                  <a:pt x="390" y="8834"/>
                </a:lnTo>
                <a:lnTo>
                  <a:pt x="414" y="8809"/>
                </a:lnTo>
                <a:lnTo>
                  <a:pt x="487" y="8517"/>
                </a:lnTo>
                <a:lnTo>
                  <a:pt x="512" y="8225"/>
                </a:lnTo>
                <a:lnTo>
                  <a:pt x="560" y="7641"/>
                </a:lnTo>
                <a:lnTo>
                  <a:pt x="560" y="7057"/>
                </a:lnTo>
                <a:lnTo>
                  <a:pt x="609" y="6741"/>
                </a:lnTo>
                <a:lnTo>
                  <a:pt x="633" y="6473"/>
                </a:lnTo>
                <a:lnTo>
                  <a:pt x="731" y="6108"/>
                </a:lnTo>
                <a:lnTo>
                  <a:pt x="877" y="5792"/>
                </a:lnTo>
                <a:lnTo>
                  <a:pt x="1047" y="5524"/>
                </a:lnTo>
                <a:lnTo>
                  <a:pt x="1242" y="5281"/>
                </a:lnTo>
                <a:lnTo>
                  <a:pt x="1485" y="5062"/>
                </a:lnTo>
                <a:lnTo>
                  <a:pt x="1753" y="4892"/>
                </a:lnTo>
                <a:lnTo>
                  <a:pt x="2069" y="4746"/>
                </a:lnTo>
                <a:lnTo>
                  <a:pt x="2410" y="4624"/>
                </a:lnTo>
                <a:lnTo>
                  <a:pt x="2872" y="4527"/>
                </a:lnTo>
                <a:lnTo>
                  <a:pt x="3358" y="4478"/>
                </a:lnTo>
                <a:lnTo>
                  <a:pt x="3407" y="4502"/>
                </a:lnTo>
                <a:lnTo>
                  <a:pt x="3480" y="4502"/>
                </a:lnTo>
                <a:lnTo>
                  <a:pt x="3529" y="4478"/>
                </a:lnTo>
                <a:lnTo>
                  <a:pt x="3577" y="4454"/>
                </a:lnTo>
                <a:close/>
                <a:moveTo>
                  <a:pt x="3261" y="1"/>
                </a:moveTo>
                <a:lnTo>
                  <a:pt x="3066" y="25"/>
                </a:lnTo>
                <a:lnTo>
                  <a:pt x="2896" y="123"/>
                </a:lnTo>
                <a:lnTo>
                  <a:pt x="2823" y="171"/>
                </a:lnTo>
                <a:lnTo>
                  <a:pt x="2750" y="244"/>
                </a:lnTo>
                <a:lnTo>
                  <a:pt x="2531" y="317"/>
                </a:lnTo>
                <a:lnTo>
                  <a:pt x="2337" y="463"/>
                </a:lnTo>
                <a:lnTo>
                  <a:pt x="2142" y="609"/>
                </a:lnTo>
                <a:lnTo>
                  <a:pt x="1972" y="804"/>
                </a:lnTo>
                <a:lnTo>
                  <a:pt x="1826" y="1023"/>
                </a:lnTo>
                <a:lnTo>
                  <a:pt x="1704" y="1242"/>
                </a:lnTo>
                <a:lnTo>
                  <a:pt x="1631" y="1461"/>
                </a:lnTo>
                <a:lnTo>
                  <a:pt x="1582" y="1680"/>
                </a:lnTo>
                <a:lnTo>
                  <a:pt x="1558" y="1874"/>
                </a:lnTo>
                <a:lnTo>
                  <a:pt x="1582" y="2069"/>
                </a:lnTo>
                <a:lnTo>
                  <a:pt x="1582" y="2239"/>
                </a:lnTo>
                <a:lnTo>
                  <a:pt x="1631" y="2410"/>
                </a:lnTo>
                <a:lnTo>
                  <a:pt x="1680" y="2580"/>
                </a:lnTo>
                <a:lnTo>
                  <a:pt x="1728" y="2750"/>
                </a:lnTo>
                <a:lnTo>
                  <a:pt x="1826" y="2921"/>
                </a:lnTo>
                <a:lnTo>
                  <a:pt x="1899" y="3067"/>
                </a:lnTo>
                <a:lnTo>
                  <a:pt x="2020" y="3213"/>
                </a:lnTo>
                <a:lnTo>
                  <a:pt x="2142" y="3334"/>
                </a:lnTo>
                <a:lnTo>
                  <a:pt x="2264" y="3456"/>
                </a:lnTo>
                <a:lnTo>
                  <a:pt x="2410" y="3578"/>
                </a:lnTo>
                <a:lnTo>
                  <a:pt x="2556" y="3675"/>
                </a:lnTo>
                <a:lnTo>
                  <a:pt x="2701" y="3748"/>
                </a:lnTo>
                <a:lnTo>
                  <a:pt x="2872" y="3821"/>
                </a:lnTo>
                <a:lnTo>
                  <a:pt x="3066" y="3894"/>
                </a:lnTo>
                <a:lnTo>
                  <a:pt x="3310" y="3918"/>
                </a:lnTo>
                <a:lnTo>
                  <a:pt x="3261" y="4016"/>
                </a:lnTo>
                <a:lnTo>
                  <a:pt x="3237" y="4113"/>
                </a:lnTo>
                <a:lnTo>
                  <a:pt x="2750" y="4162"/>
                </a:lnTo>
                <a:lnTo>
                  <a:pt x="2361" y="4235"/>
                </a:lnTo>
                <a:lnTo>
                  <a:pt x="1996" y="4356"/>
                </a:lnTo>
                <a:lnTo>
                  <a:pt x="1655" y="4502"/>
                </a:lnTo>
                <a:lnTo>
                  <a:pt x="1339" y="4697"/>
                </a:lnTo>
                <a:lnTo>
                  <a:pt x="1071" y="4916"/>
                </a:lnTo>
                <a:lnTo>
                  <a:pt x="828" y="5184"/>
                </a:lnTo>
                <a:lnTo>
                  <a:pt x="609" y="5500"/>
                </a:lnTo>
                <a:lnTo>
                  <a:pt x="439" y="5865"/>
                </a:lnTo>
                <a:lnTo>
                  <a:pt x="341" y="6206"/>
                </a:lnTo>
                <a:lnTo>
                  <a:pt x="268" y="6571"/>
                </a:lnTo>
                <a:lnTo>
                  <a:pt x="220" y="6936"/>
                </a:lnTo>
                <a:lnTo>
                  <a:pt x="195" y="7301"/>
                </a:lnTo>
                <a:lnTo>
                  <a:pt x="171" y="7982"/>
                </a:lnTo>
                <a:lnTo>
                  <a:pt x="171" y="8347"/>
                </a:lnTo>
                <a:lnTo>
                  <a:pt x="195" y="8688"/>
                </a:lnTo>
                <a:lnTo>
                  <a:pt x="147" y="8712"/>
                </a:lnTo>
                <a:lnTo>
                  <a:pt x="98" y="8761"/>
                </a:lnTo>
                <a:lnTo>
                  <a:pt x="49" y="8809"/>
                </a:lnTo>
                <a:lnTo>
                  <a:pt x="25" y="8882"/>
                </a:lnTo>
                <a:lnTo>
                  <a:pt x="1" y="9004"/>
                </a:lnTo>
                <a:lnTo>
                  <a:pt x="49" y="9150"/>
                </a:lnTo>
                <a:lnTo>
                  <a:pt x="98" y="9223"/>
                </a:lnTo>
                <a:lnTo>
                  <a:pt x="147" y="9296"/>
                </a:lnTo>
                <a:lnTo>
                  <a:pt x="293" y="9418"/>
                </a:lnTo>
                <a:lnTo>
                  <a:pt x="463" y="9490"/>
                </a:lnTo>
                <a:lnTo>
                  <a:pt x="633" y="9515"/>
                </a:lnTo>
                <a:lnTo>
                  <a:pt x="828" y="9515"/>
                </a:lnTo>
                <a:lnTo>
                  <a:pt x="901" y="9466"/>
                </a:lnTo>
                <a:lnTo>
                  <a:pt x="974" y="9442"/>
                </a:lnTo>
                <a:lnTo>
                  <a:pt x="1120" y="9320"/>
                </a:lnTo>
                <a:lnTo>
                  <a:pt x="1193" y="9174"/>
                </a:lnTo>
                <a:lnTo>
                  <a:pt x="1266" y="9004"/>
                </a:lnTo>
                <a:lnTo>
                  <a:pt x="1290" y="8834"/>
                </a:lnTo>
                <a:lnTo>
                  <a:pt x="1266" y="8663"/>
                </a:lnTo>
                <a:lnTo>
                  <a:pt x="1217" y="8493"/>
                </a:lnTo>
                <a:lnTo>
                  <a:pt x="1266" y="8396"/>
                </a:lnTo>
                <a:lnTo>
                  <a:pt x="1290" y="8274"/>
                </a:lnTo>
                <a:lnTo>
                  <a:pt x="1315" y="8031"/>
                </a:lnTo>
                <a:lnTo>
                  <a:pt x="1412" y="7593"/>
                </a:lnTo>
                <a:lnTo>
                  <a:pt x="1534" y="7179"/>
                </a:lnTo>
                <a:lnTo>
                  <a:pt x="1631" y="6887"/>
                </a:lnTo>
                <a:lnTo>
                  <a:pt x="1582" y="7130"/>
                </a:lnTo>
                <a:lnTo>
                  <a:pt x="1534" y="7471"/>
                </a:lnTo>
                <a:lnTo>
                  <a:pt x="1509" y="7812"/>
                </a:lnTo>
                <a:lnTo>
                  <a:pt x="1436" y="9028"/>
                </a:lnTo>
                <a:lnTo>
                  <a:pt x="1363" y="10220"/>
                </a:lnTo>
                <a:lnTo>
                  <a:pt x="1315" y="11413"/>
                </a:lnTo>
                <a:lnTo>
                  <a:pt x="1290" y="12581"/>
                </a:lnTo>
                <a:lnTo>
                  <a:pt x="1266" y="13773"/>
                </a:lnTo>
                <a:lnTo>
                  <a:pt x="1217" y="14941"/>
                </a:lnTo>
                <a:lnTo>
                  <a:pt x="1217" y="14965"/>
                </a:lnTo>
                <a:lnTo>
                  <a:pt x="1120" y="15038"/>
                </a:lnTo>
                <a:lnTo>
                  <a:pt x="1023" y="15136"/>
                </a:lnTo>
                <a:lnTo>
                  <a:pt x="974" y="15233"/>
                </a:lnTo>
                <a:lnTo>
                  <a:pt x="925" y="15379"/>
                </a:lnTo>
                <a:lnTo>
                  <a:pt x="925" y="15501"/>
                </a:lnTo>
                <a:lnTo>
                  <a:pt x="925" y="15622"/>
                </a:lnTo>
                <a:lnTo>
                  <a:pt x="998" y="15720"/>
                </a:lnTo>
                <a:lnTo>
                  <a:pt x="1071" y="15841"/>
                </a:lnTo>
                <a:lnTo>
                  <a:pt x="1169" y="15890"/>
                </a:lnTo>
                <a:lnTo>
                  <a:pt x="1266" y="15939"/>
                </a:lnTo>
                <a:lnTo>
                  <a:pt x="1363" y="15963"/>
                </a:lnTo>
                <a:lnTo>
                  <a:pt x="1704" y="15963"/>
                </a:lnTo>
                <a:lnTo>
                  <a:pt x="1923" y="15890"/>
                </a:lnTo>
                <a:lnTo>
                  <a:pt x="2142" y="15793"/>
                </a:lnTo>
                <a:lnTo>
                  <a:pt x="2337" y="15671"/>
                </a:lnTo>
                <a:lnTo>
                  <a:pt x="2701" y="15452"/>
                </a:lnTo>
                <a:lnTo>
                  <a:pt x="2774" y="15428"/>
                </a:lnTo>
                <a:lnTo>
                  <a:pt x="2847" y="15403"/>
                </a:lnTo>
                <a:lnTo>
                  <a:pt x="2920" y="15330"/>
                </a:lnTo>
                <a:lnTo>
                  <a:pt x="2945" y="15233"/>
                </a:lnTo>
                <a:lnTo>
                  <a:pt x="3091" y="13870"/>
                </a:lnTo>
                <a:lnTo>
                  <a:pt x="3237" y="12508"/>
                </a:lnTo>
                <a:lnTo>
                  <a:pt x="3310" y="11802"/>
                </a:lnTo>
                <a:lnTo>
                  <a:pt x="3334" y="11461"/>
                </a:lnTo>
                <a:lnTo>
                  <a:pt x="3431" y="11096"/>
                </a:lnTo>
                <a:lnTo>
                  <a:pt x="3480" y="11194"/>
                </a:lnTo>
                <a:lnTo>
                  <a:pt x="3529" y="11315"/>
                </a:lnTo>
                <a:lnTo>
                  <a:pt x="3577" y="11559"/>
                </a:lnTo>
                <a:lnTo>
                  <a:pt x="3650" y="11997"/>
                </a:lnTo>
                <a:lnTo>
                  <a:pt x="3699" y="12508"/>
                </a:lnTo>
                <a:lnTo>
                  <a:pt x="3723" y="13043"/>
                </a:lnTo>
                <a:lnTo>
                  <a:pt x="3748" y="13359"/>
                </a:lnTo>
                <a:lnTo>
                  <a:pt x="3821" y="13651"/>
                </a:lnTo>
                <a:lnTo>
                  <a:pt x="3942" y="14260"/>
                </a:lnTo>
                <a:lnTo>
                  <a:pt x="4113" y="14844"/>
                </a:lnTo>
                <a:lnTo>
                  <a:pt x="4259" y="15428"/>
                </a:lnTo>
                <a:lnTo>
                  <a:pt x="4283" y="15501"/>
                </a:lnTo>
                <a:lnTo>
                  <a:pt x="4332" y="15525"/>
                </a:lnTo>
                <a:lnTo>
                  <a:pt x="4380" y="15598"/>
                </a:lnTo>
                <a:lnTo>
                  <a:pt x="4478" y="15671"/>
                </a:lnTo>
                <a:lnTo>
                  <a:pt x="4697" y="15793"/>
                </a:lnTo>
                <a:lnTo>
                  <a:pt x="4940" y="15866"/>
                </a:lnTo>
                <a:lnTo>
                  <a:pt x="5110" y="15914"/>
                </a:lnTo>
                <a:lnTo>
                  <a:pt x="5354" y="15963"/>
                </a:lnTo>
                <a:lnTo>
                  <a:pt x="5694" y="15963"/>
                </a:lnTo>
                <a:lnTo>
                  <a:pt x="5816" y="15914"/>
                </a:lnTo>
                <a:lnTo>
                  <a:pt x="5938" y="15866"/>
                </a:lnTo>
                <a:lnTo>
                  <a:pt x="6011" y="15793"/>
                </a:lnTo>
                <a:lnTo>
                  <a:pt x="6108" y="15671"/>
                </a:lnTo>
                <a:lnTo>
                  <a:pt x="6157" y="15525"/>
                </a:lnTo>
                <a:lnTo>
                  <a:pt x="6157" y="15379"/>
                </a:lnTo>
                <a:lnTo>
                  <a:pt x="6108" y="15209"/>
                </a:lnTo>
                <a:lnTo>
                  <a:pt x="6035" y="15087"/>
                </a:lnTo>
                <a:lnTo>
                  <a:pt x="5962" y="14965"/>
                </a:lnTo>
                <a:lnTo>
                  <a:pt x="5840" y="14868"/>
                </a:lnTo>
                <a:lnTo>
                  <a:pt x="5694" y="14819"/>
                </a:lnTo>
                <a:lnTo>
                  <a:pt x="5621" y="14333"/>
                </a:lnTo>
                <a:lnTo>
                  <a:pt x="5548" y="13822"/>
                </a:lnTo>
                <a:lnTo>
                  <a:pt x="5475" y="12824"/>
                </a:lnTo>
                <a:lnTo>
                  <a:pt x="5402" y="10853"/>
                </a:lnTo>
                <a:lnTo>
                  <a:pt x="5281" y="8542"/>
                </a:lnTo>
                <a:lnTo>
                  <a:pt x="5256" y="7836"/>
                </a:lnTo>
                <a:lnTo>
                  <a:pt x="5232" y="7106"/>
                </a:lnTo>
                <a:lnTo>
                  <a:pt x="5256" y="7033"/>
                </a:lnTo>
                <a:lnTo>
                  <a:pt x="5256" y="6984"/>
                </a:lnTo>
                <a:lnTo>
                  <a:pt x="5232" y="6936"/>
                </a:lnTo>
                <a:lnTo>
                  <a:pt x="5208" y="6887"/>
                </a:lnTo>
                <a:lnTo>
                  <a:pt x="5183" y="6619"/>
                </a:lnTo>
                <a:lnTo>
                  <a:pt x="5305" y="6863"/>
                </a:lnTo>
                <a:lnTo>
                  <a:pt x="5402" y="7130"/>
                </a:lnTo>
                <a:lnTo>
                  <a:pt x="5475" y="7398"/>
                </a:lnTo>
                <a:lnTo>
                  <a:pt x="5500" y="7666"/>
                </a:lnTo>
                <a:lnTo>
                  <a:pt x="5524" y="7958"/>
                </a:lnTo>
                <a:lnTo>
                  <a:pt x="5548" y="8250"/>
                </a:lnTo>
                <a:lnTo>
                  <a:pt x="5524" y="8785"/>
                </a:lnTo>
                <a:lnTo>
                  <a:pt x="5524" y="8834"/>
                </a:lnTo>
                <a:lnTo>
                  <a:pt x="5548" y="8907"/>
                </a:lnTo>
                <a:lnTo>
                  <a:pt x="5524" y="9004"/>
                </a:lnTo>
                <a:lnTo>
                  <a:pt x="5548" y="9126"/>
                </a:lnTo>
                <a:lnTo>
                  <a:pt x="5573" y="9247"/>
                </a:lnTo>
                <a:lnTo>
                  <a:pt x="5621" y="9345"/>
                </a:lnTo>
                <a:lnTo>
                  <a:pt x="5694" y="9418"/>
                </a:lnTo>
                <a:lnTo>
                  <a:pt x="5767" y="9466"/>
                </a:lnTo>
                <a:lnTo>
                  <a:pt x="5840" y="9515"/>
                </a:lnTo>
                <a:lnTo>
                  <a:pt x="5938" y="9539"/>
                </a:lnTo>
                <a:lnTo>
                  <a:pt x="6011" y="9563"/>
                </a:lnTo>
                <a:lnTo>
                  <a:pt x="6205" y="9563"/>
                </a:lnTo>
                <a:lnTo>
                  <a:pt x="6303" y="9515"/>
                </a:lnTo>
                <a:lnTo>
                  <a:pt x="6424" y="9442"/>
                </a:lnTo>
                <a:lnTo>
                  <a:pt x="6546" y="9320"/>
                </a:lnTo>
                <a:lnTo>
                  <a:pt x="6619" y="9199"/>
                </a:lnTo>
                <a:lnTo>
                  <a:pt x="6668" y="9053"/>
                </a:lnTo>
                <a:lnTo>
                  <a:pt x="6668" y="8907"/>
                </a:lnTo>
                <a:lnTo>
                  <a:pt x="6643" y="8785"/>
                </a:lnTo>
                <a:lnTo>
                  <a:pt x="6643" y="8736"/>
                </a:lnTo>
                <a:lnTo>
                  <a:pt x="6692" y="8420"/>
                </a:lnTo>
                <a:lnTo>
                  <a:pt x="6716" y="8079"/>
                </a:lnTo>
                <a:lnTo>
                  <a:pt x="6741" y="7739"/>
                </a:lnTo>
                <a:lnTo>
                  <a:pt x="6716" y="7398"/>
                </a:lnTo>
                <a:lnTo>
                  <a:pt x="6692" y="7057"/>
                </a:lnTo>
                <a:lnTo>
                  <a:pt x="6643" y="6717"/>
                </a:lnTo>
                <a:lnTo>
                  <a:pt x="6570" y="6400"/>
                </a:lnTo>
                <a:lnTo>
                  <a:pt x="6473" y="6060"/>
                </a:lnTo>
                <a:lnTo>
                  <a:pt x="6473" y="6011"/>
                </a:lnTo>
                <a:lnTo>
                  <a:pt x="6424" y="5962"/>
                </a:lnTo>
                <a:lnTo>
                  <a:pt x="6230" y="5500"/>
                </a:lnTo>
                <a:lnTo>
                  <a:pt x="6132" y="5257"/>
                </a:lnTo>
                <a:lnTo>
                  <a:pt x="5986" y="5038"/>
                </a:lnTo>
                <a:lnTo>
                  <a:pt x="5889" y="4916"/>
                </a:lnTo>
                <a:lnTo>
                  <a:pt x="5792" y="4770"/>
                </a:lnTo>
                <a:lnTo>
                  <a:pt x="5670" y="4673"/>
                </a:lnTo>
                <a:lnTo>
                  <a:pt x="5548" y="4551"/>
                </a:lnTo>
                <a:lnTo>
                  <a:pt x="5256" y="4381"/>
                </a:lnTo>
                <a:lnTo>
                  <a:pt x="4964" y="4259"/>
                </a:lnTo>
                <a:lnTo>
                  <a:pt x="4648" y="4162"/>
                </a:lnTo>
                <a:lnTo>
                  <a:pt x="4332" y="4113"/>
                </a:lnTo>
                <a:lnTo>
                  <a:pt x="3991" y="4089"/>
                </a:lnTo>
                <a:lnTo>
                  <a:pt x="3650" y="4089"/>
                </a:lnTo>
                <a:lnTo>
                  <a:pt x="3650" y="4064"/>
                </a:lnTo>
                <a:lnTo>
                  <a:pt x="3650" y="3918"/>
                </a:lnTo>
                <a:lnTo>
                  <a:pt x="3821" y="3870"/>
                </a:lnTo>
                <a:lnTo>
                  <a:pt x="3991" y="3797"/>
                </a:lnTo>
                <a:lnTo>
                  <a:pt x="4161" y="3724"/>
                </a:lnTo>
                <a:lnTo>
                  <a:pt x="4332" y="3626"/>
                </a:lnTo>
                <a:lnTo>
                  <a:pt x="4478" y="3505"/>
                </a:lnTo>
                <a:lnTo>
                  <a:pt x="4624" y="3359"/>
                </a:lnTo>
                <a:lnTo>
                  <a:pt x="4770" y="3237"/>
                </a:lnTo>
                <a:lnTo>
                  <a:pt x="4891" y="3067"/>
                </a:lnTo>
                <a:lnTo>
                  <a:pt x="4989" y="2896"/>
                </a:lnTo>
                <a:lnTo>
                  <a:pt x="5086" y="2726"/>
                </a:lnTo>
                <a:lnTo>
                  <a:pt x="5159" y="2556"/>
                </a:lnTo>
                <a:lnTo>
                  <a:pt x="5232" y="2385"/>
                </a:lnTo>
                <a:lnTo>
                  <a:pt x="5281" y="2191"/>
                </a:lnTo>
                <a:lnTo>
                  <a:pt x="5305" y="2020"/>
                </a:lnTo>
                <a:lnTo>
                  <a:pt x="5305" y="1826"/>
                </a:lnTo>
                <a:lnTo>
                  <a:pt x="5281" y="1655"/>
                </a:lnTo>
                <a:lnTo>
                  <a:pt x="5232" y="1436"/>
                </a:lnTo>
                <a:lnTo>
                  <a:pt x="5135" y="1218"/>
                </a:lnTo>
                <a:lnTo>
                  <a:pt x="5037" y="1023"/>
                </a:lnTo>
                <a:lnTo>
                  <a:pt x="4916" y="853"/>
                </a:lnTo>
                <a:lnTo>
                  <a:pt x="4770" y="682"/>
                </a:lnTo>
                <a:lnTo>
                  <a:pt x="4599" y="512"/>
                </a:lnTo>
                <a:lnTo>
                  <a:pt x="4429" y="366"/>
                </a:lnTo>
                <a:lnTo>
                  <a:pt x="4234" y="244"/>
                </a:lnTo>
                <a:lnTo>
                  <a:pt x="4088" y="171"/>
                </a:lnTo>
                <a:lnTo>
                  <a:pt x="3894" y="98"/>
                </a:lnTo>
                <a:lnTo>
                  <a:pt x="3699" y="25"/>
                </a:lnTo>
                <a:lnTo>
                  <a:pt x="3480" y="1"/>
                </a:lnTo>
                <a:close/>
              </a:path>
            </a:pathLst>
          </a:custGeom>
          <a:blipFill>
            <a:blip r:embed="rId14">
              <a:alphaModFix amt="59000"/>
            </a:blip>
            <a:tile tx="0" ty="0" sx="100000" sy="100000" flip="none" algn="tl"/>
          </a:blipFill>
          <a:ln>
            <a:noFill/>
          </a:ln>
          <a:effectLst>
            <a:outerShdw blurRad="50800" dist="63500" dir="5400000" algn="ctr" rotWithShape="0">
              <a:schemeClr val="accent5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9590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86"/>
    </mc:Choice>
    <mc:Fallback xmlns="">
      <p:transition spd="slow" advTm="19486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Breitbild</PresentationFormat>
  <Paragraphs>39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Plurilingual and pluricultural competence in the Companion Volume to the Common European Framework of Reference for Languages: Pluricultural competence  at a glance</vt:lpstr>
      <vt:lpstr>Pluricultural competence and plurilingual competence</vt:lpstr>
      <vt:lpstr>Pluricultural competence</vt:lpstr>
      <vt:lpstr>Plurilingual and pluricultural competence in the CV to the CEFR</vt:lpstr>
      <vt:lpstr>Plurilingual and pluricultural competence in the CV to the CEFR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interaction in the Companion Volume to the Common European Framework of Reference for Languages</dc:title>
  <dc:creator>j zd</dc:creator>
  <cp:lastModifiedBy>Johann Fischer</cp:lastModifiedBy>
  <cp:revision>57</cp:revision>
  <dcterms:created xsi:type="dcterms:W3CDTF">2020-11-17T08:10:11Z</dcterms:created>
  <dcterms:modified xsi:type="dcterms:W3CDTF">2024-07-10T13:21:32Z</dcterms:modified>
</cp:coreProperties>
</file>