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5" r:id="rId3"/>
    <p:sldId id="268" r:id="rId4"/>
    <p:sldId id="266" r:id="rId5"/>
    <p:sldId id="26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/>
    <p:restoredTop sz="94568" autoAdjust="0"/>
  </p:normalViewPr>
  <p:slideViewPr>
    <p:cSldViewPr snapToGrid="0" snapToObjects="1">
      <p:cViewPr varScale="1">
        <p:scale>
          <a:sx n="65" d="100"/>
          <a:sy n="65" d="100"/>
        </p:scale>
        <p:origin x="128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425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CA70C-0BED-284B-B0D5-49F850F0ABBD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3CF412-6189-A346-9230-7FB55040FDCB}">
      <dgm:prSet phldrT="[Texto]"/>
      <dgm:spPr/>
      <dgm:t>
        <a:bodyPr/>
        <a:lstStyle/>
        <a:p>
          <a:r>
            <a:rPr lang="en-GB" noProof="0" dirty="0"/>
            <a:t>Plurilingual and pluricultural competence</a:t>
          </a:r>
        </a:p>
      </dgm:t>
    </dgm:pt>
    <dgm:pt modelId="{8F5E7474-7D20-B049-BA89-FA893E86294F}" type="parTrans" cxnId="{42E3D8FD-BFD5-B14A-889C-D357350C2748}">
      <dgm:prSet/>
      <dgm:spPr/>
      <dgm:t>
        <a:bodyPr/>
        <a:lstStyle/>
        <a:p>
          <a:endParaRPr lang="es-ES"/>
        </a:p>
      </dgm:t>
    </dgm:pt>
    <dgm:pt modelId="{9B42A0E5-C9FE-DF4C-9A9B-522D290862F4}" type="sibTrans" cxnId="{42E3D8FD-BFD5-B14A-889C-D357350C2748}">
      <dgm:prSet/>
      <dgm:spPr/>
      <dgm:t>
        <a:bodyPr/>
        <a:lstStyle/>
        <a:p>
          <a:endParaRPr lang="es-ES"/>
        </a:p>
      </dgm:t>
    </dgm:pt>
    <dgm:pt modelId="{45B4A23B-5502-754D-A0D6-E86434C95200}">
      <dgm:prSet phldrT="[Texto]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noProof="0" dirty="0">
              <a:solidFill>
                <a:schemeClr val="accent1">
                  <a:lumMod val="50000"/>
                </a:schemeClr>
              </a:solidFill>
            </a:rPr>
            <a:t>Building on pluricultural repertoire</a:t>
          </a:r>
        </a:p>
      </dgm:t>
    </dgm:pt>
    <dgm:pt modelId="{EA50DDB6-F513-7A48-96F1-D15A4DE75306}" type="parTrans" cxnId="{0E21E241-8865-7648-819D-2E2DD95A9072}">
      <dgm:prSet/>
      <dgm:spPr/>
      <dgm:t>
        <a:bodyPr/>
        <a:lstStyle/>
        <a:p>
          <a:endParaRPr lang="es-ES"/>
        </a:p>
      </dgm:t>
    </dgm:pt>
    <dgm:pt modelId="{94B8D0E7-486D-5543-89D0-EEB289C97EC0}" type="sibTrans" cxnId="{0E21E241-8865-7648-819D-2E2DD95A9072}">
      <dgm:prSet/>
      <dgm:spPr/>
      <dgm:t>
        <a:bodyPr/>
        <a:lstStyle/>
        <a:p>
          <a:endParaRPr lang="es-ES"/>
        </a:p>
      </dgm:t>
    </dgm:pt>
    <dgm:pt modelId="{A6A0360B-708A-E449-B9BD-AF8FEC6F41A4}">
      <dgm:prSet phldrT="[Texto]"/>
      <dgm:spPr>
        <a:noFill/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  <a:endParaRPr lang="es-ES" dirty="0">
            <a:solidFill>
              <a:schemeClr val="accent1">
                <a:lumMod val="50000"/>
              </a:schemeClr>
            </a:solidFill>
          </a:endParaRPr>
        </a:p>
      </dgm:t>
    </dgm:pt>
    <dgm:pt modelId="{40099AA2-FC58-D74E-8904-1E7FE62508DA}" type="parTrans" cxnId="{1E86DF99-D6D9-3042-A75C-117359BEE821}">
      <dgm:prSet/>
      <dgm:spPr/>
      <dgm:t>
        <a:bodyPr/>
        <a:lstStyle/>
        <a:p>
          <a:endParaRPr lang="es-ES"/>
        </a:p>
      </dgm:t>
    </dgm:pt>
    <dgm:pt modelId="{F501527E-6E91-8546-A418-1389E7108AC6}" type="sibTrans" cxnId="{1E86DF99-D6D9-3042-A75C-117359BEE821}">
      <dgm:prSet/>
      <dgm:spPr/>
      <dgm:t>
        <a:bodyPr/>
        <a:lstStyle/>
        <a:p>
          <a:endParaRPr lang="es-ES"/>
        </a:p>
      </dgm:t>
    </dgm:pt>
    <dgm:pt modelId="{ED12D700-158A-9648-BDEC-9FCDD88BD7E7}">
      <dgm:prSet phldrT="[Texto]"/>
      <dgm:spPr>
        <a:noFill/>
        <a:ln>
          <a:solidFill>
            <a:schemeClr val="accent1">
              <a:lumMod val="75000"/>
            </a:schemeClr>
          </a:solidFill>
          <a:round/>
        </a:ln>
      </dgm:spPr>
      <dgm:t>
        <a:bodyPr/>
        <a:lstStyle/>
        <a:p>
          <a:r>
            <a:rPr lang="en-GB" noProof="0" dirty="0">
              <a:solidFill>
                <a:schemeClr val="accent1">
                  <a:lumMod val="50000"/>
                </a:schemeClr>
              </a:solidFill>
            </a:rPr>
            <a:t>Building on plurilingual repertoire</a:t>
          </a:r>
        </a:p>
      </dgm:t>
    </dgm:pt>
    <dgm:pt modelId="{E9255314-3273-5A46-9C29-FA9CAD358DFF}" type="parTrans" cxnId="{5CCBAAE2-E914-C843-B7AB-A227D83475EF}">
      <dgm:prSet/>
      <dgm:spPr/>
      <dgm:t>
        <a:bodyPr/>
        <a:lstStyle/>
        <a:p>
          <a:endParaRPr lang="es-ES"/>
        </a:p>
      </dgm:t>
    </dgm:pt>
    <dgm:pt modelId="{8DDFBAAF-3F3C-4943-A2F0-CF6517B6F98E}" type="sibTrans" cxnId="{5CCBAAE2-E914-C843-B7AB-A227D83475EF}">
      <dgm:prSet/>
      <dgm:spPr/>
      <dgm:t>
        <a:bodyPr/>
        <a:lstStyle/>
        <a:p>
          <a:endParaRPr lang="es-ES"/>
        </a:p>
      </dgm:t>
    </dgm:pt>
    <dgm:pt modelId="{1310E920-B10C-7B41-8042-82A42288570D}" type="pres">
      <dgm:prSet presAssocID="{FFACA70C-0BED-284B-B0D5-49F850F0A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AB901E-93B4-EA43-8BB8-67FDF89ADF24}" type="pres">
      <dgm:prSet presAssocID="{7D3CF412-6189-A346-9230-7FB55040FDCB}" presName="hierRoot1" presStyleCnt="0">
        <dgm:presLayoutVars>
          <dgm:hierBranch val="init"/>
        </dgm:presLayoutVars>
      </dgm:prSet>
      <dgm:spPr/>
    </dgm:pt>
    <dgm:pt modelId="{15B5A3C2-9206-B44D-B445-03BC10E9F216}" type="pres">
      <dgm:prSet presAssocID="{7D3CF412-6189-A346-9230-7FB55040FDCB}" presName="rootComposite1" presStyleCnt="0"/>
      <dgm:spPr/>
    </dgm:pt>
    <dgm:pt modelId="{EF74776F-8D08-5448-9504-925531DB0FBB}" type="pres">
      <dgm:prSet presAssocID="{7D3CF412-6189-A346-9230-7FB55040FDCB}" presName="rootText1" presStyleLbl="node0" presStyleIdx="0" presStyleCnt="1">
        <dgm:presLayoutVars>
          <dgm:chPref val="3"/>
        </dgm:presLayoutVars>
      </dgm:prSet>
      <dgm:spPr/>
    </dgm:pt>
    <dgm:pt modelId="{EDF3F639-674F-D142-BB36-A62389F466CB}" type="pres">
      <dgm:prSet presAssocID="{7D3CF412-6189-A346-9230-7FB55040FDCB}" presName="rootConnector1" presStyleLbl="node1" presStyleIdx="0" presStyleCnt="0"/>
      <dgm:spPr/>
    </dgm:pt>
    <dgm:pt modelId="{C47A9A31-3F99-DA4C-BC6E-8B10E04C189A}" type="pres">
      <dgm:prSet presAssocID="{7D3CF412-6189-A346-9230-7FB55040FDCB}" presName="hierChild2" presStyleCnt="0"/>
      <dgm:spPr/>
    </dgm:pt>
    <dgm:pt modelId="{158F5FFE-8E10-6947-A942-16CF9E1149A5}" type="pres">
      <dgm:prSet presAssocID="{EA50DDB6-F513-7A48-96F1-D15A4DE75306}" presName="Name37" presStyleLbl="parChTrans1D2" presStyleIdx="0" presStyleCnt="3"/>
      <dgm:spPr/>
    </dgm:pt>
    <dgm:pt modelId="{2BFDE05D-3E1C-9B48-B8BA-E6EF499205EA}" type="pres">
      <dgm:prSet presAssocID="{45B4A23B-5502-754D-A0D6-E86434C95200}" presName="hierRoot2" presStyleCnt="0">
        <dgm:presLayoutVars>
          <dgm:hierBranch val="init"/>
        </dgm:presLayoutVars>
      </dgm:prSet>
      <dgm:spPr/>
    </dgm:pt>
    <dgm:pt modelId="{0C57F40D-C55B-3945-850B-54643EAA5570}" type="pres">
      <dgm:prSet presAssocID="{45B4A23B-5502-754D-A0D6-E86434C95200}" presName="rootComposite" presStyleCnt="0"/>
      <dgm:spPr/>
    </dgm:pt>
    <dgm:pt modelId="{C49B0C49-E6A4-224C-9D8B-554DD5D8F249}" type="pres">
      <dgm:prSet presAssocID="{45B4A23B-5502-754D-A0D6-E86434C95200}" presName="rootText" presStyleLbl="node2" presStyleIdx="0" presStyleCnt="3">
        <dgm:presLayoutVars>
          <dgm:chPref val="3"/>
        </dgm:presLayoutVars>
      </dgm:prSet>
      <dgm:spPr/>
    </dgm:pt>
    <dgm:pt modelId="{6AC55AFF-3E86-A54A-86E6-C86617060E85}" type="pres">
      <dgm:prSet presAssocID="{45B4A23B-5502-754D-A0D6-E86434C95200}" presName="rootConnector" presStyleLbl="node2" presStyleIdx="0" presStyleCnt="3"/>
      <dgm:spPr/>
    </dgm:pt>
    <dgm:pt modelId="{4F810FC6-F99B-1D4F-86E4-71E6EC6A2371}" type="pres">
      <dgm:prSet presAssocID="{45B4A23B-5502-754D-A0D6-E86434C95200}" presName="hierChild4" presStyleCnt="0"/>
      <dgm:spPr/>
    </dgm:pt>
    <dgm:pt modelId="{1A83F9BF-6C8B-334D-916A-B651CD185A2E}" type="pres">
      <dgm:prSet presAssocID="{45B4A23B-5502-754D-A0D6-E86434C95200}" presName="hierChild5" presStyleCnt="0"/>
      <dgm:spPr/>
    </dgm:pt>
    <dgm:pt modelId="{5E0A7A23-10D0-A347-9B1F-46EB691FFF7F}" type="pres">
      <dgm:prSet presAssocID="{40099AA2-FC58-D74E-8904-1E7FE62508DA}" presName="Name37" presStyleLbl="parChTrans1D2" presStyleIdx="1" presStyleCnt="3"/>
      <dgm:spPr/>
    </dgm:pt>
    <dgm:pt modelId="{BE877819-AC96-0F4C-BEE5-907F92E03C72}" type="pres">
      <dgm:prSet presAssocID="{A6A0360B-708A-E449-B9BD-AF8FEC6F41A4}" presName="hierRoot2" presStyleCnt="0">
        <dgm:presLayoutVars>
          <dgm:hierBranch val="init"/>
        </dgm:presLayoutVars>
      </dgm:prSet>
      <dgm:spPr/>
    </dgm:pt>
    <dgm:pt modelId="{5A82F616-74D4-EF4D-826B-4FEAF12E28B6}" type="pres">
      <dgm:prSet presAssocID="{A6A0360B-708A-E449-B9BD-AF8FEC6F41A4}" presName="rootComposite" presStyleCnt="0"/>
      <dgm:spPr/>
    </dgm:pt>
    <dgm:pt modelId="{5DE1441B-265A-A64E-A811-441A17A6BCE1}" type="pres">
      <dgm:prSet presAssocID="{A6A0360B-708A-E449-B9BD-AF8FEC6F41A4}" presName="rootText" presStyleLbl="node2" presStyleIdx="1" presStyleCnt="3">
        <dgm:presLayoutVars>
          <dgm:chPref val="3"/>
        </dgm:presLayoutVars>
      </dgm:prSet>
      <dgm:spPr/>
    </dgm:pt>
    <dgm:pt modelId="{1A57CC0B-6E0C-DB4E-9767-BE78C012EB76}" type="pres">
      <dgm:prSet presAssocID="{A6A0360B-708A-E449-B9BD-AF8FEC6F41A4}" presName="rootConnector" presStyleLbl="node2" presStyleIdx="1" presStyleCnt="3"/>
      <dgm:spPr/>
    </dgm:pt>
    <dgm:pt modelId="{A4C335E3-0C26-4F4A-A095-301097408451}" type="pres">
      <dgm:prSet presAssocID="{A6A0360B-708A-E449-B9BD-AF8FEC6F41A4}" presName="hierChild4" presStyleCnt="0"/>
      <dgm:spPr/>
    </dgm:pt>
    <dgm:pt modelId="{6EE6B262-6ECC-6C4F-89A5-F0E9A2CF10BF}" type="pres">
      <dgm:prSet presAssocID="{A6A0360B-708A-E449-B9BD-AF8FEC6F41A4}" presName="hierChild5" presStyleCnt="0"/>
      <dgm:spPr/>
    </dgm:pt>
    <dgm:pt modelId="{B455AE1E-3A79-A846-9CC6-360694FACC8A}" type="pres">
      <dgm:prSet presAssocID="{E9255314-3273-5A46-9C29-FA9CAD358DFF}" presName="Name37" presStyleLbl="parChTrans1D2" presStyleIdx="2" presStyleCnt="3"/>
      <dgm:spPr/>
    </dgm:pt>
    <dgm:pt modelId="{248B1BD4-27B2-C04E-A9E3-A578DB9CE60B}" type="pres">
      <dgm:prSet presAssocID="{ED12D700-158A-9648-BDEC-9FCDD88BD7E7}" presName="hierRoot2" presStyleCnt="0">
        <dgm:presLayoutVars>
          <dgm:hierBranch val="init"/>
        </dgm:presLayoutVars>
      </dgm:prSet>
      <dgm:spPr/>
    </dgm:pt>
    <dgm:pt modelId="{365ABEC5-C1AC-B145-9B5A-541CDE1845E5}" type="pres">
      <dgm:prSet presAssocID="{ED12D700-158A-9648-BDEC-9FCDD88BD7E7}" presName="rootComposite" presStyleCnt="0"/>
      <dgm:spPr/>
    </dgm:pt>
    <dgm:pt modelId="{3F243C78-BBEE-8D4E-A93F-DA38B751B987}" type="pres">
      <dgm:prSet presAssocID="{ED12D700-158A-9648-BDEC-9FCDD88BD7E7}" presName="rootText" presStyleLbl="node2" presStyleIdx="2" presStyleCnt="3">
        <dgm:presLayoutVars>
          <dgm:chPref val="3"/>
        </dgm:presLayoutVars>
      </dgm:prSet>
      <dgm:spPr/>
    </dgm:pt>
    <dgm:pt modelId="{AC0CF79F-980C-D24B-85AD-291E8EB0B812}" type="pres">
      <dgm:prSet presAssocID="{ED12D700-158A-9648-BDEC-9FCDD88BD7E7}" presName="rootConnector" presStyleLbl="node2" presStyleIdx="2" presStyleCnt="3"/>
      <dgm:spPr/>
    </dgm:pt>
    <dgm:pt modelId="{65BF2F4D-E53B-1641-9C35-D74FCA7B4E56}" type="pres">
      <dgm:prSet presAssocID="{ED12D700-158A-9648-BDEC-9FCDD88BD7E7}" presName="hierChild4" presStyleCnt="0"/>
      <dgm:spPr/>
    </dgm:pt>
    <dgm:pt modelId="{DD4513DC-3837-B34F-B824-C6040F62BCF3}" type="pres">
      <dgm:prSet presAssocID="{ED12D700-158A-9648-BDEC-9FCDD88BD7E7}" presName="hierChild5" presStyleCnt="0"/>
      <dgm:spPr/>
    </dgm:pt>
    <dgm:pt modelId="{E08FC5FC-4B78-0D4F-A26B-475804F75673}" type="pres">
      <dgm:prSet presAssocID="{7D3CF412-6189-A346-9230-7FB55040FDCB}" presName="hierChild3" presStyleCnt="0"/>
      <dgm:spPr/>
    </dgm:pt>
  </dgm:ptLst>
  <dgm:cxnLst>
    <dgm:cxn modelId="{A8954219-A9D6-AB4E-8DEA-8916AE90A4C3}" type="presOf" srcId="{45B4A23B-5502-754D-A0D6-E86434C95200}" destId="{6AC55AFF-3E86-A54A-86E6-C86617060E85}" srcOrd="1" destOrd="0" presId="urn:microsoft.com/office/officeart/2005/8/layout/orgChart1"/>
    <dgm:cxn modelId="{0B3F4023-B0CD-894C-A0ED-7C17086C4ABA}" type="presOf" srcId="{ED12D700-158A-9648-BDEC-9FCDD88BD7E7}" destId="{3F243C78-BBEE-8D4E-A93F-DA38B751B987}" srcOrd="0" destOrd="0" presId="urn:microsoft.com/office/officeart/2005/8/layout/orgChart1"/>
    <dgm:cxn modelId="{46CE852E-B7C1-AD4D-A4FF-D3BE273FD2C1}" type="presOf" srcId="{EA50DDB6-F513-7A48-96F1-D15A4DE75306}" destId="{158F5FFE-8E10-6947-A942-16CF9E1149A5}" srcOrd="0" destOrd="0" presId="urn:microsoft.com/office/officeart/2005/8/layout/orgChart1"/>
    <dgm:cxn modelId="{65202238-BF99-0C45-92FD-1A5242EA79FB}" type="presOf" srcId="{A6A0360B-708A-E449-B9BD-AF8FEC6F41A4}" destId="{1A57CC0B-6E0C-DB4E-9767-BE78C012EB76}" srcOrd="1" destOrd="0" presId="urn:microsoft.com/office/officeart/2005/8/layout/orgChart1"/>
    <dgm:cxn modelId="{0E21E241-8865-7648-819D-2E2DD95A9072}" srcId="{7D3CF412-6189-A346-9230-7FB55040FDCB}" destId="{45B4A23B-5502-754D-A0D6-E86434C95200}" srcOrd="0" destOrd="0" parTransId="{EA50DDB6-F513-7A48-96F1-D15A4DE75306}" sibTransId="{94B8D0E7-486D-5543-89D0-EEB289C97EC0}"/>
    <dgm:cxn modelId="{F66B2398-56C6-5143-9116-D11B7983CEBE}" type="presOf" srcId="{A6A0360B-708A-E449-B9BD-AF8FEC6F41A4}" destId="{5DE1441B-265A-A64E-A811-441A17A6BCE1}" srcOrd="0" destOrd="0" presId="urn:microsoft.com/office/officeart/2005/8/layout/orgChart1"/>
    <dgm:cxn modelId="{1E86DF99-D6D9-3042-A75C-117359BEE821}" srcId="{7D3CF412-6189-A346-9230-7FB55040FDCB}" destId="{A6A0360B-708A-E449-B9BD-AF8FEC6F41A4}" srcOrd="1" destOrd="0" parTransId="{40099AA2-FC58-D74E-8904-1E7FE62508DA}" sibTransId="{F501527E-6E91-8546-A418-1389E7108AC6}"/>
    <dgm:cxn modelId="{D37245D2-DC2F-7647-B723-D116FAA3F0BD}" type="presOf" srcId="{E9255314-3273-5A46-9C29-FA9CAD358DFF}" destId="{B455AE1E-3A79-A846-9CC6-360694FACC8A}" srcOrd="0" destOrd="0" presId="urn:microsoft.com/office/officeart/2005/8/layout/orgChart1"/>
    <dgm:cxn modelId="{5CCBAAE2-E914-C843-B7AB-A227D83475EF}" srcId="{7D3CF412-6189-A346-9230-7FB55040FDCB}" destId="{ED12D700-158A-9648-BDEC-9FCDD88BD7E7}" srcOrd="2" destOrd="0" parTransId="{E9255314-3273-5A46-9C29-FA9CAD358DFF}" sibTransId="{8DDFBAAF-3F3C-4943-A2F0-CF6517B6F98E}"/>
    <dgm:cxn modelId="{AB107DE7-F913-704C-9912-A5EC9072CB7A}" type="presOf" srcId="{7D3CF412-6189-A346-9230-7FB55040FDCB}" destId="{EF74776F-8D08-5448-9504-925531DB0FBB}" srcOrd="0" destOrd="0" presId="urn:microsoft.com/office/officeart/2005/8/layout/orgChart1"/>
    <dgm:cxn modelId="{694F7DEC-12C0-554B-B4D5-CC958C108D88}" type="presOf" srcId="{FFACA70C-0BED-284B-B0D5-49F850F0ABBD}" destId="{1310E920-B10C-7B41-8042-82A42288570D}" srcOrd="0" destOrd="0" presId="urn:microsoft.com/office/officeart/2005/8/layout/orgChart1"/>
    <dgm:cxn modelId="{624174F4-E17B-E245-97B0-7A751FB411C6}" type="presOf" srcId="{ED12D700-158A-9648-BDEC-9FCDD88BD7E7}" destId="{AC0CF79F-980C-D24B-85AD-291E8EB0B812}" srcOrd="1" destOrd="0" presId="urn:microsoft.com/office/officeart/2005/8/layout/orgChart1"/>
    <dgm:cxn modelId="{661694F8-9863-3044-9ABF-4DE869364C04}" type="presOf" srcId="{7D3CF412-6189-A346-9230-7FB55040FDCB}" destId="{EDF3F639-674F-D142-BB36-A62389F466CB}" srcOrd="1" destOrd="0" presId="urn:microsoft.com/office/officeart/2005/8/layout/orgChart1"/>
    <dgm:cxn modelId="{42E3D8FD-BFD5-B14A-889C-D357350C2748}" srcId="{FFACA70C-0BED-284B-B0D5-49F850F0ABBD}" destId="{7D3CF412-6189-A346-9230-7FB55040FDCB}" srcOrd="0" destOrd="0" parTransId="{8F5E7474-7D20-B049-BA89-FA893E86294F}" sibTransId="{9B42A0E5-C9FE-DF4C-9A9B-522D290862F4}"/>
    <dgm:cxn modelId="{833566FE-0763-2941-A0CC-46AF7F41AAB9}" type="presOf" srcId="{45B4A23B-5502-754D-A0D6-E86434C95200}" destId="{C49B0C49-E6A4-224C-9D8B-554DD5D8F249}" srcOrd="0" destOrd="0" presId="urn:microsoft.com/office/officeart/2005/8/layout/orgChart1"/>
    <dgm:cxn modelId="{693EDCFF-46D7-8E4F-9818-A8276247895C}" type="presOf" srcId="{40099AA2-FC58-D74E-8904-1E7FE62508DA}" destId="{5E0A7A23-10D0-A347-9B1F-46EB691FFF7F}" srcOrd="0" destOrd="0" presId="urn:microsoft.com/office/officeart/2005/8/layout/orgChart1"/>
    <dgm:cxn modelId="{89CF6AB0-51B7-2943-A3DB-A4CBBE290ECB}" type="presParOf" srcId="{1310E920-B10C-7B41-8042-82A42288570D}" destId="{83AB901E-93B4-EA43-8BB8-67FDF89ADF24}" srcOrd="0" destOrd="0" presId="urn:microsoft.com/office/officeart/2005/8/layout/orgChart1"/>
    <dgm:cxn modelId="{C9D53307-A2E5-244F-B81E-E424E2D34320}" type="presParOf" srcId="{83AB901E-93B4-EA43-8BB8-67FDF89ADF24}" destId="{15B5A3C2-9206-B44D-B445-03BC10E9F216}" srcOrd="0" destOrd="0" presId="urn:microsoft.com/office/officeart/2005/8/layout/orgChart1"/>
    <dgm:cxn modelId="{CFA3B63F-89BF-F146-9248-6A2A08C3F150}" type="presParOf" srcId="{15B5A3C2-9206-B44D-B445-03BC10E9F216}" destId="{EF74776F-8D08-5448-9504-925531DB0FBB}" srcOrd="0" destOrd="0" presId="urn:microsoft.com/office/officeart/2005/8/layout/orgChart1"/>
    <dgm:cxn modelId="{DCB5D1B0-F084-C440-AB3E-844D5361FEDE}" type="presParOf" srcId="{15B5A3C2-9206-B44D-B445-03BC10E9F216}" destId="{EDF3F639-674F-D142-BB36-A62389F466CB}" srcOrd="1" destOrd="0" presId="urn:microsoft.com/office/officeart/2005/8/layout/orgChart1"/>
    <dgm:cxn modelId="{357CDE41-1C4B-F043-B88B-7D4097851ECD}" type="presParOf" srcId="{83AB901E-93B4-EA43-8BB8-67FDF89ADF24}" destId="{C47A9A31-3F99-DA4C-BC6E-8B10E04C189A}" srcOrd="1" destOrd="0" presId="urn:microsoft.com/office/officeart/2005/8/layout/orgChart1"/>
    <dgm:cxn modelId="{98004277-12CC-104C-AD97-EF6CB28C87B0}" type="presParOf" srcId="{C47A9A31-3F99-DA4C-BC6E-8B10E04C189A}" destId="{158F5FFE-8E10-6947-A942-16CF9E1149A5}" srcOrd="0" destOrd="0" presId="urn:microsoft.com/office/officeart/2005/8/layout/orgChart1"/>
    <dgm:cxn modelId="{80E07AC2-CC8C-4E41-9C34-6B4D21F2F1A8}" type="presParOf" srcId="{C47A9A31-3F99-DA4C-BC6E-8B10E04C189A}" destId="{2BFDE05D-3E1C-9B48-B8BA-E6EF499205EA}" srcOrd="1" destOrd="0" presId="urn:microsoft.com/office/officeart/2005/8/layout/orgChart1"/>
    <dgm:cxn modelId="{60D50566-F841-0247-AFA8-CD06BF035AB6}" type="presParOf" srcId="{2BFDE05D-3E1C-9B48-B8BA-E6EF499205EA}" destId="{0C57F40D-C55B-3945-850B-54643EAA5570}" srcOrd="0" destOrd="0" presId="urn:microsoft.com/office/officeart/2005/8/layout/orgChart1"/>
    <dgm:cxn modelId="{D8BF7B0A-6074-8E47-A1AD-11D2D96AFC4B}" type="presParOf" srcId="{0C57F40D-C55B-3945-850B-54643EAA5570}" destId="{C49B0C49-E6A4-224C-9D8B-554DD5D8F249}" srcOrd="0" destOrd="0" presId="urn:microsoft.com/office/officeart/2005/8/layout/orgChart1"/>
    <dgm:cxn modelId="{0876362E-CB72-DC48-9B8C-5BB505C22EE5}" type="presParOf" srcId="{0C57F40D-C55B-3945-850B-54643EAA5570}" destId="{6AC55AFF-3E86-A54A-86E6-C86617060E85}" srcOrd="1" destOrd="0" presId="urn:microsoft.com/office/officeart/2005/8/layout/orgChart1"/>
    <dgm:cxn modelId="{7A75AF88-EC1D-7642-A44C-1926BF0B808B}" type="presParOf" srcId="{2BFDE05D-3E1C-9B48-B8BA-E6EF499205EA}" destId="{4F810FC6-F99B-1D4F-86E4-71E6EC6A2371}" srcOrd="1" destOrd="0" presId="urn:microsoft.com/office/officeart/2005/8/layout/orgChart1"/>
    <dgm:cxn modelId="{3B64A7DB-5156-654C-865E-4332366000B4}" type="presParOf" srcId="{2BFDE05D-3E1C-9B48-B8BA-E6EF499205EA}" destId="{1A83F9BF-6C8B-334D-916A-B651CD185A2E}" srcOrd="2" destOrd="0" presId="urn:microsoft.com/office/officeart/2005/8/layout/orgChart1"/>
    <dgm:cxn modelId="{4EC11EBB-C565-F441-BAA6-11FFE21AEFCD}" type="presParOf" srcId="{C47A9A31-3F99-DA4C-BC6E-8B10E04C189A}" destId="{5E0A7A23-10D0-A347-9B1F-46EB691FFF7F}" srcOrd="2" destOrd="0" presId="urn:microsoft.com/office/officeart/2005/8/layout/orgChart1"/>
    <dgm:cxn modelId="{8189D3A2-03A3-164A-B686-BB553DC16186}" type="presParOf" srcId="{C47A9A31-3F99-DA4C-BC6E-8B10E04C189A}" destId="{BE877819-AC96-0F4C-BEE5-907F92E03C72}" srcOrd="3" destOrd="0" presId="urn:microsoft.com/office/officeart/2005/8/layout/orgChart1"/>
    <dgm:cxn modelId="{13FF0354-0A9F-7B49-88E5-0B1F6CC7C4B7}" type="presParOf" srcId="{BE877819-AC96-0F4C-BEE5-907F92E03C72}" destId="{5A82F616-74D4-EF4D-826B-4FEAF12E28B6}" srcOrd="0" destOrd="0" presId="urn:microsoft.com/office/officeart/2005/8/layout/orgChart1"/>
    <dgm:cxn modelId="{AEB5DE1D-901C-9145-8689-63289451B20A}" type="presParOf" srcId="{5A82F616-74D4-EF4D-826B-4FEAF12E28B6}" destId="{5DE1441B-265A-A64E-A811-441A17A6BCE1}" srcOrd="0" destOrd="0" presId="urn:microsoft.com/office/officeart/2005/8/layout/orgChart1"/>
    <dgm:cxn modelId="{8210F7D7-E7DE-A340-AAA1-8B8E3B17FEA7}" type="presParOf" srcId="{5A82F616-74D4-EF4D-826B-4FEAF12E28B6}" destId="{1A57CC0B-6E0C-DB4E-9767-BE78C012EB76}" srcOrd="1" destOrd="0" presId="urn:microsoft.com/office/officeart/2005/8/layout/orgChart1"/>
    <dgm:cxn modelId="{90269763-8E5D-5441-9A36-42373E781D30}" type="presParOf" srcId="{BE877819-AC96-0F4C-BEE5-907F92E03C72}" destId="{A4C335E3-0C26-4F4A-A095-301097408451}" srcOrd="1" destOrd="0" presId="urn:microsoft.com/office/officeart/2005/8/layout/orgChart1"/>
    <dgm:cxn modelId="{FD21972C-E8C0-8142-9FFA-1D75FC24DA8B}" type="presParOf" srcId="{BE877819-AC96-0F4C-BEE5-907F92E03C72}" destId="{6EE6B262-6ECC-6C4F-89A5-F0E9A2CF10BF}" srcOrd="2" destOrd="0" presId="urn:microsoft.com/office/officeart/2005/8/layout/orgChart1"/>
    <dgm:cxn modelId="{60902009-F3CF-D049-A044-35E4FBC06A47}" type="presParOf" srcId="{C47A9A31-3F99-DA4C-BC6E-8B10E04C189A}" destId="{B455AE1E-3A79-A846-9CC6-360694FACC8A}" srcOrd="4" destOrd="0" presId="urn:microsoft.com/office/officeart/2005/8/layout/orgChart1"/>
    <dgm:cxn modelId="{C4B441E6-9E56-0A4E-8ED0-6D0FCC5B26C0}" type="presParOf" srcId="{C47A9A31-3F99-DA4C-BC6E-8B10E04C189A}" destId="{248B1BD4-27B2-C04E-A9E3-A578DB9CE60B}" srcOrd="5" destOrd="0" presId="urn:microsoft.com/office/officeart/2005/8/layout/orgChart1"/>
    <dgm:cxn modelId="{E1F22234-899E-6C46-B68F-28721AB610D2}" type="presParOf" srcId="{248B1BD4-27B2-C04E-A9E3-A578DB9CE60B}" destId="{365ABEC5-C1AC-B145-9B5A-541CDE1845E5}" srcOrd="0" destOrd="0" presId="urn:microsoft.com/office/officeart/2005/8/layout/orgChart1"/>
    <dgm:cxn modelId="{92E5E698-5FC7-E545-9FFB-62B7829C26E6}" type="presParOf" srcId="{365ABEC5-C1AC-B145-9B5A-541CDE1845E5}" destId="{3F243C78-BBEE-8D4E-A93F-DA38B751B987}" srcOrd="0" destOrd="0" presId="urn:microsoft.com/office/officeart/2005/8/layout/orgChart1"/>
    <dgm:cxn modelId="{95DEE1B1-360B-054C-AFBC-99D380289D6D}" type="presParOf" srcId="{365ABEC5-C1AC-B145-9B5A-541CDE1845E5}" destId="{AC0CF79F-980C-D24B-85AD-291E8EB0B812}" srcOrd="1" destOrd="0" presId="urn:microsoft.com/office/officeart/2005/8/layout/orgChart1"/>
    <dgm:cxn modelId="{3373A8A6-605B-B24B-B6EC-6B35130CFDD3}" type="presParOf" srcId="{248B1BD4-27B2-C04E-A9E3-A578DB9CE60B}" destId="{65BF2F4D-E53B-1641-9C35-D74FCA7B4E56}" srcOrd="1" destOrd="0" presId="urn:microsoft.com/office/officeart/2005/8/layout/orgChart1"/>
    <dgm:cxn modelId="{AD741E19-52BB-374B-9247-FDD03463EF99}" type="presParOf" srcId="{248B1BD4-27B2-C04E-A9E3-A578DB9CE60B}" destId="{DD4513DC-3837-B34F-B824-C6040F62BCF3}" srcOrd="2" destOrd="0" presId="urn:microsoft.com/office/officeart/2005/8/layout/orgChart1"/>
    <dgm:cxn modelId="{0862E04E-F319-C245-9FD4-4DB03BF147B2}" type="presParOf" srcId="{83AB901E-93B4-EA43-8BB8-67FDF89ADF24}" destId="{E08FC5FC-4B78-0D4F-A26B-475804F756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CD7A0-E1BE-B942-ADC6-671F2BB7FFBF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23C331F-D498-9C4E-9969-79182D39F711}">
      <dgm:prSet phldrT="[Texto]"/>
      <dgm:spPr/>
      <dgm:t>
        <a:bodyPr/>
        <a:lstStyle/>
        <a:p>
          <a:r>
            <a:rPr lang="en-GB" noProof="0" dirty="0"/>
            <a:t>Mediating communication</a:t>
          </a:r>
        </a:p>
      </dgm:t>
    </dgm:pt>
    <dgm:pt modelId="{BAD75AE7-30C6-6942-BC11-32E1DBAB66F4}" type="parTrans" cxnId="{E216AC15-CB43-2F47-A82D-6FCF47CEFF4A}">
      <dgm:prSet/>
      <dgm:spPr/>
      <dgm:t>
        <a:bodyPr/>
        <a:lstStyle/>
        <a:p>
          <a:endParaRPr lang="es-ES"/>
        </a:p>
      </dgm:t>
    </dgm:pt>
    <dgm:pt modelId="{659320FF-4F50-FF4C-92F2-CE02CBF2910C}" type="sibTrans" cxnId="{E216AC15-CB43-2F47-A82D-6FCF47CEFF4A}">
      <dgm:prSet/>
      <dgm:spPr/>
      <dgm:t>
        <a:bodyPr/>
        <a:lstStyle/>
        <a:p>
          <a:endParaRPr lang="es-ES"/>
        </a:p>
      </dgm:t>
    </dgm:pt>
    <dgm:pt modelId="{E659A5AB-F977-5D40-A7EC-BD81FA41E317}">
      <dgm:prSet phldrT="[Texto]"/>
      <dgm:spPr/>
      <dgm:t>
        <a:bodyPr/>
        <a:lstStyle/>
        <a:p>
          <a:r>
            <a:rPr lang="en-GB" noProof="0" dirty="0"/>
            <a:t>Facilitating pluricultural space</a:t>
          </a:r>
        </a:p>
      </dgm:t>
    </dgm:pt>
    <dgm:pt modelId="{265F5DA8-0261-A946-901D-7285CE1CF9A0}" type="parTrans" cxnId="{C2E49996-DB81-054C-BABC-BCD83FEEE9F8}">
      <dgm:prSet/>
      <dgm:spPr/>
      <dgm:t>
        <a:bodyPr/>
        <a:lstStyle/>
        <a:p>
          <a:endParaRPr lang="es-ES"/>
        </a:p>
      </dgm:t>
    </dgm:pt>
    <dgm:pt modelId="{58094A01-366A-2048-974A-D7BAD9245664}" type="sibTrans" cxnId="{C2E49996-DB81-054C-BABC-BCD83FEEE9F8}">
      <dgm:prSet/>
      <dgm:spPr/>
      <dgm:t>
        <a:bodyPr/>
        <a:lstStyle/>
        <a:p>
          <a:endParaRPr lang="es-ES"/>
        </a:p>
      </dgm:t>
    </dgm:pt>
    <dgm:pt modelId="{7A42BE51-6997-9345-969D-CF2BD93BAEBA}" type="pres">
      <dgm:prSet presAssocID="{123CD7A0-E1BE-B942-ADC6-671F2BB7FFB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BC4BAA-1682-F44D-9104-3AA75535B3E0}" type="pres">
      <dgm:prSet presAssocID="{323C331F-D498-9C4E-9969-79182D39F711}" presName="root" presStyleCnt="0"/>
      <dgm:spPr/>
    </dgm:pt>
    <dgm:pt modelId="{D5235901-1569-E74A-B043-C56967BFEEEC}" type="pres">
      <dgm:prSet presAssocID="{323C331F-D498-9C4E-9969-79182D39F711}" presName="rootComposite" presStyleCnt="0"/>
      <dgm:spPr/>
    </dgm:pt>
    <dgm:pt modelId="{569F418F-97D5-A341-BBAE-C3B99FAF9BB5}" type="pres">
      <dgm:prSet presAssocID="{323C331F-D498-9C4E-9969-79182D39F711}" presName="rootText" presStyleLbl="node1" presStyleIdx="0" presStyleCnt="1" custLinFactNeighborX="5825" custLinFactNeighborY="-5896"/>
      <dgm:spPr>
        <a:prstGeom prst="rect">
          <a:avLst/>
        </a:prstGeom>
      </dgm:spPr>
    </dgm:pt>
    <dgm:pt modelId="{CD80E90D-540D-AF4D-826C-15E1431E5B10}" type="pres">
      <dgm:prSet presAssocID="{323C331F-D498-9C4E-9969-79182D39F711}" presName="rootConnector" presStyleLbl="node1" presStyleIdx="0" presStyleCnt="1"/>
      <dgm:spPr/>
    </dgm:pt>
    <dgm:pt modelId="{E69C1131-8A15-BE47-9FB8-EE3126C5EB4A}" type="pres">
      <dgm:prSet presAssocID="{323C331F-D498-9C4E-9969-79182D39F711}" presName="childShape" presStyleCnt="0"/>
      <dgm:spPr/>
    </dgm:pt>
    <dgm:pt modelId="{F9380324-4CC1-9C4D-BBA2-21B99911C501}" type="pres">
      <dgm:prSet presAssocID="{265F5DA8-0261-A946-901D-7285CE1CF9A0}" presName="Name13" presStyleLbl="parChTrans1D2" presStyleIdx="0" presStyleCnt="1"/>
      <dgm:spPr/>
    </dgm:pt>
    <dgm:pt modelId="{933FEE76-6FD2-D341-A017-C78ECBB17817}" type="pres">
      <dgm:prSet presAssocID="{E659A5AB-F977-5D40-A7EC-BD81FA41E317}" presName="childText" presStyleLbl="bgAcc1" presStyleIdx="0" presStyleCnt="1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2ED54200-4790-B64D-8033-58C0C20619AE}" type="presOf" srcId="{E659A5AB-F977-5D40-A7EC-BD81FA41E317}" destId="{933FEE76-6FD2-D341-A017-C78ECBB17817}" srcOrd="0" destOrd="0" presId="urn:microsoft.com/office/officeart/2005/8/layout/hierarchy3"/>
    <dgm:cxn modelId="{E216AC15-CB43-2F47-A82D-6FCF47CEFF4A}" srcId="{123CD7A0-E1BE-B942-ADC6-671F2BB7FFBF}" destId="{323C331F-D498-9C4E-9969-79182D39F711}" srcOrd="0" destOrd="0" parTransId="{BAD75AE7-30C6-6942-BC11-32E1DBAB66F4}" sibTransId="{659320FF-4F50-FF4C-92F2-CE02CBF2910C}"/>
    <dgm:cxn modelId="{0DEA0F5D-6DEF-6D46-867D-4A51507DDFE4}" type="presOf" srcId="{123CD7A0-E1BE-B942-ADC6-671F2BB7FFBF}" destId="{7A42BE51-6997-9345-969D-CF2BD93BAEBA}" srcOrd="0" destOrd="0" presId="urn:microsoft.com/office/officeart/2005/8/layout/hierarchy3"/>
    <dgm:cxn modelId="{9CC0AC49-3DE1-F243-B5A7-2A2C8D0DCCC2}" type="presOf" srcId="{265F5DA8-0261-A946-901D-7285CE1CF9A0}" destId="{F9380324-4CC1-9C4D-BBA2-21B99911C501}" srcOrd="0" destOrd="0" presId="urn:microsoft.com/office/officeart/2005/8/layout/hierarchy3"/>
    <dgm:cxn modelId="{B8979688-9CF2-4A4C-9865-81BA77DD85C3}" type="presOf" srcId="{323C331F-D498-9C4E-9969-79182D39F711}" destId="{569F418F-97D5-A341-BBAE-C3B99FAF9BB5}" srcOrd="0" destOrd="0" presId="urn:microsoft.com/office/officeart/2005/8/layout/hierarchy3"/>
    <dgm:cxn modelId="{C2E49996-DB81-054C-BABC-BCD83FEEE9F8}" srcId="{323C331F-D498-9C4E-9969-79182D39F711}" destId="{E659A5AB-F977-5D40-A7EC-BD81FA41E317}" srcOrd="0" destOrd="0" parTransId="{265F5DA8-0261-A946-901D-7285CE1CF9A0}" sibTransId="{58094A01-366A-2048-974A-D7BAD9245664}"/>
    <dgm:cxn modelId="{3AD7C3B9-B850-3F4E-9ECC-BB69EDE5241B}" type="presOf" srcId="{323C331F-D498-9C4E-9969-79182D39F711}" destId="{CD80E90D-540D-AF4D-826C-15E1431E5B10}" srcOrd="1" destOrd="0" presId="urn:microsoft.com/office/officeart/2005/8/layout/hierarchy3"/>
    <dgm:cxn modelId="{3FCA2C4F-5993-4C4B-A6E4-362639038259}" type="presParOf" srcId="{7A42BE51-6997-9345-969D-CF2BD93BAEBA}" destId="{BDBC4BAA-1682-F44D-9104-3AA75535B3E0}" srcOrd="0" destOrd="0" presId="urn:microsoft.com/office/officeart/2005/8/layout/hierarchy3"/>
    <dgm:cxn modelId="{8AFF9C67-BB71-BD4E-B0EF-382DF1FFED37}" type="presParOf" srcId="{BDBC4BAA-1682-F44D-9104-3AA75535B3E0}" destId="{D5235901-1569-E74A-B043-C56967BFEEEC}" srcOrd="0" destOrd="0" presId="urn:microsoft.com/office/officeart/2005/8/layout/hierarchy3"/>
    <dgm:cxn modelId="{523514D3-AB24-7645-A475-5325F241A15E}" type="presParOf" srcId="{D5235901-1569-E74A-B043-C56967BFEEEC}" destId="{569F418F-97D5-A341-BBAE-C3B99FAF9BB5}" srcOrd="0" destOrd="0" presId="urn:microsoft.com/office/officeart/2005/8/layout/hierarchy3"/>
    <dgm:cxn modelId="{38AA5AC8-5A41-7F43-911E-91F1B0CE11AA}" type="presParOf" srcId="{D5235901-1569-E74A-B043-C56967BFEEEC}" destId="{CD80E90D-540D-AF4D-826C-15E1431E5B10}" srcOrd="1" destOrd="0" presId="urn:microsoft.com/office/officeart/2005/8/layout/hierarchy3"/>
    <dgm:cxn modelId="{2378E5E2-5CCE-504E-AE83-5A37E266D698}" type="presParOf" srcId="{BDBC4BAA-1682-F44D-9104-3AA75535B3E0}" destId="{E69C1131-8A15-BE47-9FB8-EE3126C5EB4A}" srcOrd="1" destOrd="0" presId="urn:microsoft.com/office/officeart/2005/8/layout/hierarchy3"/>
    <dgm:cxn modelId="{15D9E62A-6DDE-0B45-B401-548C9A14113F}" type="presParOf" srcId="{E69C1131-8A15-BE47-9FB8-EE3126C5EB4A}" destId="{F9380324-4CC1-9C4D-BBA2-21B99911C501}" srcOrd="0" destOrd="0" presId="urn:microsoft.com/office/officeart/2005/8/layout/hierarchy3"/>
    <dgm:cxn modelId="{50E1E319-D3B9-5948-A5AD-83E03E6AF1C6}" type="presParOf" srcId="{E69C1131-8A15-BE47-9FB8-EE3126C5EB4A}" destId="{933FEE76-6FD2-D341-A017-C78ECBB1781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ACA70C-0BED-284B-B0D5-49F850F0ABBD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3CF412-6189-A346-9230-7FB55040FDCB}">
      <dgm:prSet phldrT="[Texto]"/>
      <dgm:spPr/>
      <dgm:t>
        <a:bodyPr/>
        <a:lstStyle/>
        <a:p>
          <a:r>
            <a:rPr lang="en-GB" noProof="0" dirty="0"/>
            <a:t>Plurilingual and pluricultural competence</a:t>
          </a:r>
        </a:p>
      </dgm:t>
    </dgm:pt>
    <dgm:pt modelId="{8F5E7474-7D20-B049-BA89-FA893E86294F}" type="parTrans" cxnId="{42E3D8FD-BFD5-B14A-889C-D357350C2748}">
      <dgm:prSet/>
      <dgm:spPr/>
      <dgm:t>
        <a:bodyPr/>
        <a:lstStyle/>
        <a:p>
          <a:endParaRPr lang="es-ES"/>
        </a:p>
      </dgm:t>
    </dgm:pt>
    <dgm:pt modelId="{9B42A0E5-C9FE-DF4C-9A9B-522D290862F4}" type="sibTrans" cxnId="{42E3D8FD-BFD5-B14A-889C-D357350C2748}">
      <dgm:prSet/>
      <dgm:spPr/>
      <dgm:t>
        <a:bodyPr/>
        <a:lstStyle/>
        <a:p>
          <a:endParaRPr lang="es-ES"/>
        </a:p>
      </dgm:t>
    </dgm:pt>
    <dgm:pt modelId="{45B4A23B-5502-754D-A0D6-E86434C95200}">
      <dgm:prSet phldrT="[Texto]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noProof="0" dirty="0">
              <a:solidFill>
                <a:schemeClr val="accent1">
                  <a:lumMod val="50000"/>
                </a:schemeClr>
              </a:solidFill>
            </a:rPr>
            <a:t>Building on pluricultural repertoire</a:t>
          </a:r>
        </a:p>
      </dgm:t>
    </dgm:pt>
    <dgm:pt modelId="{EA50DDB6-F513-7A48-96F1-D15A4DE75306}" type="parTrans" cxnId="{0E21E241-8865-7648-819D-2E2DD95A9072}">
      <dgm:prSet/>
      <dgm:spPr/>
      <dgm:t>
        <a:bodyPr/>
        <a:lstStyle/>
        <a:p>
          <a:endParaRPr lang="es-ES"/>
        </a:p>
      </dgm:t>
    </dgm:pt>
    <dgm:pt modelId="{94B8D0E7-486D-5543-89D0-EEB289C97EC0}" type="sibTrans" cxnId="{0E21E241-8865-7648-819D-2E2DD95A9072}">
      <dgm:prSet/>
      <dgm:spPr/>
      <dgm:t>
        <a:bodyPr/>
        <a:lstStyle/>
        <a:p>
          <a:endParaRPr lang="es-ES"/>
        </a:p>
      </dgm:t>
    </dgm:pt>
    <dgm:pt modelId="{1310E920-B10C-7B41-8042-82A42288570D}" type="pres">
      <dgm:prSet presAssocID="{FFACA70C-0BED-284B-B0D5-49F850F0A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AB901E-93B4-EA43-8BB8-67FDF89ADF24}" type="pres">
      <dgm:prSet presAssocID="{7D3CF412-6189-A346-9230-7FB55040FDCB}" presName="hierRoot1" presStyleCnt="0">
        <dgm:presLayoutVars>
          <dgm:hierBranch val="init"/>
        </dgm:presLayoutVars>
      </dgm:prSet>
      <dgm:spPr/>
    </dgm:pt>
    <dgm:pt modelId="{15B5A3C2-9206-B44D-B445-03BC10E9F216}" type="pres">
      <dgm:prSet presAssocID="{7D3CF412-6189-A346-9230-7FB55040FDCB}" presName="rootComposite1" presStyleCnt="0"/>
      <dgm:spPr/>
    </dgm:pt>
    <dgm:pt modelId="{EF74776F-8D08-5448-9504-925531DB0FBB}" type="pres">
      <dgm:prSet presAssocID="{7D3CF412-6189-A346-9230-7FB55040FDCB}" presName="rootText1" presStyleLbl="node0" presStyleIdx="0" presStyleCnt="1">
        <dgm:presLayoutVars>
          <dgm:chPref val="3"/>
        </dgm:presLayoutVars>
      </dgm:prSet>
      <dgm:spPr/>
    </dgm:pt>
    <dgm:pt modelId="{EDF3F639-674F-D142-BB36-A62389F466CB}" type="pres">
      <dgm:prSet presAssocID="{7D3CF412-6189-A346-9230-7FB55040FDCB}" presName="rootConnector1" presStyleLbl="node1" presStyleIdx="0" presStyleCnt="0"/>
      <dgm:spPr/>
    </dgm:pt>
    <dgm:pt modelId="{C47A9A31-3F99-DA4C-BC6E-8B10E04C189A}" type="pres">
      <dgm:prSet presAssocID="{7D3CF412-6189-A346-9230-7FB55040FDCB}" presName="hierChild2" presStyleCnt="0"/>
      <dgm:spPr/>
    </dgm:pt>
    <dgm:pt modelId="{158F5FFE-8E10-6947-A942-16CF9E1149A5}" type="pres">
      <dgm:prSet presAssocID="{EA50DDB6-F513-7A48-96F1-D15A4DE75306}" presName="Name37" presStyleLbl="parChTrans1D2" presStyleIdx="0" presStyleCnt="1"/>
      <dgm:spPr/>
    </dgm:pt>
    <dgm:pt modelId="{2BFDE05D-3E1C-9B48-B8BA-E6EF499205EA}" type="pres">
      <dgm:prSet presAssocID="{45B4A23B-5502-754D-A0D6-E86434C95200}" presName="hierRoot2" presStyleCnt="0">
        <dgm:presLayoutVars>
          <dgm:hierBranch val="init"/>
        </dgm:presLayoutVars>
      </dgm:prSet>
      <dgm:spPr/>
    </dgm:pt>
    <dgm:pt modelId="{0C57F40D-C55B-3945-850B-54643EAA5570}" type="pres">
      <dgm:prSet presAssocID="{45B4A23B-5502-754D-A0D6-E86434C95200}" presName="rootComposite" presStyleCnt="0"/>
      <dgm:spPr/>
    </dgm:pt>
    <dgm:pt modelId="{C49B0C49-E6A4-224C-9D8B-554DD5D8F249}" type="pres">
      <dgm:prSet presAssocID="{45B4A23B-5502-754D-A0D6-E86434C95200}" presName="rootText" presStyleLbl="node2" presStyleIdx="0" presStyleCnt="1">
        <dgm:presLayoutVars>
          <dgm:chPref val="3"/>
        </dgm:presLayoutVars>
      </dgm:prSet>
      <dgm:spPr/>
    </dgm:pt>
    <dgm:pt modelId="{6AC55AFF-3E86-A54A-86E6-C86617060E85}" type="pres">
      <dgm:prSet presAssocID="{45B4A23B-5502-754D-A0D6-E86434C95200}" presName="rootConnector" presStyleLbl="node2" presStyleIdx="0" presStyleCnt="1"/>
      <dgm:spPr/>
    </dgm:pt>
    <dgm:pt modelId="{4F810FC6-F99B-1D4F-86E4-71E6EC6A2371}" type="pres">
      <dgm:prSet presAssocID="{45B4A23B-5502-754D-A0D6-E86434C95200}" presName="hierChild4" presStyleCnt="0"/>
      <dgm:spPr/>
    </dgm:pt>
    <dgm:pt modelId="{1A83F9BF-6C8B-334D-916A-B651CD185A2E}" type="pres">
      <dgm:prSet presAssocID="{45B4A23B-5502-754D-A0D6-E86434C95200}" presName="hierChild5" presStyleCnt="0"/>
      <dgm:spPr/>
    </dgm:pt>
    <dgm:pt modelId="{E08FC5FC-4B78-0D4F-A26B-475804F75673}" type="pres">
      <dgm:prSet presAssocID="{7D3CF412-6189-A346-9230-7FB55040FDCB}" presName="hierChild3" presStyleCnt="0"/>
      <dgm:spPr/>
    </dgm:pt>
  </dgm:ptLst>
  <dgm:cxnLst>
    <dgm:cxn modelId="{A8954219-A9D6-AB4E-8DEA-8916AE90A4C3}" type="presOf" srcId="{45B4A23B-5502-754D-A0D6-E86434C95200}" destId="{6AC55AFF-3E86-A54A-86E6-C86617060E85}" srcOrd="1" destOrd="0" presId="urn:microsoft.com/office/officeart/2005/8/layout/orgChart1"/>
    <dgm:cxn modelId="{46CE852E-B7C1-AD4D-A4FF-D3BE273FD2C1}" type="presOf" srcId="{EA50DDB6-F513-7A48-96F1-D15A4DE75306}" destId="{158F5FFE-8E10-6947-A942-16CF9E1149A5}" srcOrd="0" destOrd="0" presId="urn:microsoft.com/office/officeart/2005/8/layout/orgChart1"/>
    <dgm:cxn modelId="{0E21E241-8865-7648-819D-2E2DD95A9072}" srcId="{7D3CF412-6189-A346-9230-7FB55040FDCB}" destId="{45B4A23B-5502-754D-A0D6-E86434C95200}" srcOrd="0" destOrd="0" parTransId="{EA50DDB6-F513-7A48-96F1-D15A4DE75306}" sibTransId="{94B8D0E7-486D-5543-89D0-EEB289C97EC0}"/>
    <dgm:cxn modelId="{AB107DE7-F913-704C-9912-A5EC9072CB7A}" type="presOf" srcId="{7D3CF412-6189-A346-9230-7FB55040FDCB}" destId="{EF74776F-8D08-5448-9504-925531DB0FBB}" srcOrd="0" destOrd="0" presId="urn:microsoft.com/office/officeart/2005/8/layout/orgChart1"/>
    <dgm:cxn modelId="{694F7DEC-12C0-554B-B4D5-CC958C108D88}" type="presOf" srcId="{FFACA70C-0BED-284B-B0D5-49F850F0ABBD}" destId="{1310E920-B10C-7B41-8042-82A42288570D}" srcOrd="0" destOrd="0" presId="urn:microsoft.com/office/officeart/2005/8/layout/orgChart1"/>
    <dgm:cxn modelId="{661694F8-9863-3044-9ABF-4DE869364C04}" type="presOf" srcId="{7D3CF412-6189-A346-9230-7FB55040FDCB}" destId="{EDF3F639-674F-D142-BB36-A62389F466CB}" srcOrd="1" destOrd="0" presId="urn:microsoft.com/office/officeart/2005/8/layout/orgChart1"/>
    <dgm:cxn modelId="{42E3D8FD-BFD5-B14A-889C-D357350C2748}" srcId="{FFACA70C-0BED-284B-B0D5-49F850F0ABBD}" destId="{7D3CF412-6189-A346-9230-7FB55040FDCB}" srcOrd="0" destOrd="0" parTransId="{8F5E7474-7D20-B049-BA89-FA893E86294F}" sibTransId="{9B42A0E5-C9FE-DF4C-9A9B-522D290862F4}"/>
    <dgm:cxn modelId="{833566FE-0763-2941-A0CC-46AF7F41AAB9}" type="presOf" srcId="{45B4A23B-5502-754D-A0D6-E86434C95200}" destId="{C49B0C49-E6A4-224C-9D8B-554DD5D8F249}" srcOrd="0" destOrd="0" presId="urn:microsoft.com/office/officeart/2005/8/layout/orgChart1"/>
    <dgm:cxn modelId="{89CF6AB0-51B7-2943-A3DB-A4CBBE290ECB}" type="presParOf" srcId="{1310E920-B10C-7B41-8042-82A42288570D}" destId="{83AB901E-93B4-EA43-8BB8-67FDF89ADF24}" srcOrd="0" destOrd="0" presId="urn:microsoft.com/office/officeart/2005/8/layout/orgChart1"/>
    <dgm:cxn modelId="{C9D53307-A2E5-244F-B81E-E424E2D34320}" type="presParOf" srcId="{83AB901E-93B4-EA43-8BB8-67FDF89ADF24}" destId="{15B5A3C2-9206-B44D-B445-03BC10E9F216}" srcOrd="0" destOrd="0" presId="urn:microsoft.com/office/officeart/2005/8/layout/orgChart1"/>
    <dgm:cxn modelId="{CFA3B63F-89BF-F146-9248-6A2A08C3F150}" type="presParOf" srcId="{15B5A3C2-9206-B44D-B445-03BC10E9F216}" destId="{EF74776F-8D08-5448-9504-925531DB0FBB}" srcOrd="0" destOrd="0" presId="urn:microsoft.com/office/officeart/2005/8/layout/orgChart1"/>
    <dgm:cxn modelId="{DCB5D1B0-F084-C440-AB3E-844D5361FEDE}" type="presParOf" srcId="{15B5A3C2-9206-B44D-B445-03BC10E9F216}" destId="{EDF3F639-674F-D142-BB36-A62389F466CB}" srcOrd="1" destOrd="0" presId="urn:microsoft.com/office/officeart/2005/8/layout/orgChart1"/>
    <dgm:cxn modelId="{357CDE41-1C4B-F043-B88B-7D4097851ECD}" type="presParOf" srcId="{83AB901E-93B4-EA43-8BB8-67FDF89ADF24}" destId="{C47A9A31-3F99-DA4C-BC6E-8B10E04C189A}" srcOrd="1" destOrd="0" presId="urn:microsoft.com/office/officeart/2005/8/layout/orgChart1"/>
    <dgm:cxn modelId="{98004277-12CC-104C-AD97-EF6CB28C87B0}" type="presParOf" srcId="{C47A9A31-3F99-DA4C-BC6E-8B10E04C189A}" destId="{158F5FFE-8E10-6947-A942-16CF9E1149A5}" srcOrd="0" destOrd="0" presId="urn:microsoft.com/office/officeart/2005/8/layout/orgChart1"/>
    <dgm:cxn modelId="{80E07AC2-CC8C-4E41-9C34-6B4D21F2F1A8}" type="presParOf" srcId="{C47A9A31-3F99-DA4C-BC6E-8B10E04C189A}" destId="{2BFDE05D-3E1C-9B48-B8BA-E6EF499205EA}" srcOrd="1" destOrd="0" presId="urn:microsoft.com/office/officeart/2005/8/layout/orgChart1"/>
    <dgm:cxn modelId="{60D50566-F841-0247-AFA8-CD06BF035AB6}" type="presParOf" srcId="{2BFDE05D-3E1C-9B48-B8BA-E6EF499205EA}" destId="{0C57F40D-C55B-3945-850B-54643EAA5570}" srcOrd="0" destOrd="0" presId="urn:microsoft.com/office/officeart/2005/8/layout/orgChart1"/>
    <dgm:cxn modelId="{D8BF7B0A-6074-8E47-A1AD-11D2D96AFC4B}" type="presParOf" srcId="{0C57F40D-C55B-3945-850B-54643EAA5570}" destId="{C49B0C49-E6A4-224C-9D8B-554DD5D8F249}" srcOrd="0" destOrd="0" presId="urn:microsoft.com/office/officeart/2005/8/layout/orgChart1"/>
    <dgm:cxn modelId="{0876362E-CB72-DC48-9B8C-5BB505C22EE5}" type="presParOf" srcId="{0C57F40D-C55B-3945-850B-54643EAA5570}" destId="{6AC55AFF-3E86-A54A-86E6-C86617060E85}" srcOrd="1" destOrd="0" presId="urn:microsoft.com/office/officeart/2005/8/layout/orgChart1"/>
    <dgm:cxn modelId="{7A75AF88-EC1D-7642-A44C-1926BF0B808B}" type="presParOf" srcId="{2BFDE05D-3E1C-9B48-B8BA-E6EF499205EA}" destId="{4F810FC6-F99B-1D4F-86E4-71E6EC6A2371}" srcOrd="1" destOrd="0" presId="urn:microsoft.com/office/officeart/2005/8/layout/orgChart1"/>
    <dgm:cxn modelId="{3B64A7DB-5156-654C-865E-4332366000B4}" type="presParOf" srcId="{2BFDE05D-3E1C-9B48-B8BA-E6EF499205EA}" destId="{1A83F9BF-6C8B-334D-916A-B651CD185A2E}" srcOrd="2" destOrd="0" presId="urn:microsoft.com/office/officeart/2005/8/layout/orgChart1"/>
    <dgm:cxn modelId="{0862E04E-F319-C245-9FD4-4DB03BF147B2}" type="presParOf" srcId="{83AB901E-93B4-EA43-8BB8-67FDF89ADF24}" destId="{E08FC5FC-4B78-0D4F-A26B-475804F756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3CD7A0-E1BE-B942-ADC6-671F2BB7FFBF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23C331F-D498-9C4E-9969-79182D39F711}">
      <dgm:prSet phldrT="[Texto]"/>
      <dgm:spPr/>
      <dgm:t>
        <a:bodyPr/>
        <a:lstStyle/>
        <a:p>
          <a:r>
            <a:rPr lang="en-GB" noProof="0" dirty="0"/>
            <a:t>Mediating communication</a:t>
          </a:r>
        </a:p>
      </dgm:t>
    </dgm:pt>
    <dgm:pt modelId="{BAD75AE7-30C6-6942-BC11-32E1DBAB66F4}" type="parTrans" cxnId="{E216AC15-CB43-2F47-A82D-6FCF47CEFF4A}">
      <dgm:prSet/>
      <dgm:spPr/>
      <dgm:t>
        <a:bodyPr/>
        <a:lstStyle/>
        <a:p>
          <a:endParaRPr lang="es-ES"/>
        </a:p>
      </dgm:t>
    </dgm:pt>
    <dgm:pt modelId="{659320FF-4F50-FF4C-92F2-CE02CBF2910C}" type="sibTrans" cxnId="{E216AC15-CB43-2F47-A82D-6FCF47CEFF4A}">
      <dgm:prSet/>
      <dgm:spPr/>
      <dgm:t>
        <a:bodyPr/>
        <a:lstStyle/>
        <a:p>
          <a:endParaRPr lang="es-ES"/>
        </a:p>
      </dgm:t>
    </dgm:pt>
    <dgm:pt modelId="{E659A5AB-F977-5D40-A7EC-BD81FA41E317}">
      <dgm:prSet phldrT="[Texto]"/>
      <dgm:spPr/>
      <dgm:t>
        <a:bodyPr/>
        <a:lstStyle/>
        <a:p>
          <a:r>
            <a:rPr lang="en-GB" noProof="0" dirty="0"/>
            <a:t>Facilitating a pluricultural space</a:t>
          </a:r>
        </a:p>
      </dgm:t>
    </dgm:pt>
    <dgm:pt modelId="{265F5DA8-0261-A946-901D-7285CE1CF9A0}" type="parTrans" cxnId="{C2E49996-DB81-054C-BABC-BCD83FEEE9F8}">
      <dgm:prSet/>
      <dgm:spPr/>
      <dgm:t>
        <a:bodyPr/>
        <a:lstStyle/>
        <a:p>
          <a:endParaRPr lang="es-ES"/>
        </a:p>
      </dgm:t>
    </dgm:pt>
    <dgm:pt modelId="{58094A01-366A-2048-974A-D7BAD9245664}" type="sibTrans" cxnId="{C2E49996-DB81-054C-BABC-BCD83FEEE9F8}">
      <dgm:prSet/>
      <dgm:spPr/>
      <dgm:t>
        <a:bodyPr/>
        <a:lstStyle/>
        <a:p>
          <a:endParaRPr lang="es-ES"/>
        </a:p>
      </dgm:t>
    </dgm:pt>
    <dgm:pt modelId="{7A42BE51-6997-9345-969D-CF2BD93BAEBA}" type="pres">
      <dgm:prSet presAssocID="{123CD7A0-E1BE-B942-ADC6-671F2BB7FFB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BC4BAA-1682-F44D-9104-3AA75535B3E0}" type="pres">
      <dgm:prSet presAssocID="{323C331F-D498-9C4E-9969-79182D39F711}" presName="root" presStyleCnt="0"/>
      <dgm:spPr/>
    </dgm:pt>
    <dgm:pt modelId="{D5235901-1569-E74A-B043-C56967BFEEEC}" type="pres">
      <dgm:prSet presAssocID="{323C331F-D498-9C4E-9969-79182D39F711}" presName="rootComposite" presStyleCnt="0"/>
      <dgm:spPr/>
    </dgm:pt>
    <dgm:pt modelId="{569F418F-97D5-A341-BBAE-C3B99FAF9BB5}" type="pres">
      <dgm:prSet presAssocID="{323C331F-D498-9C4E-9969-79182D39F711}" presName="rootText" presStyleLbl="node1" presStyleIdx="0" presStyleCnt="1" custLinFactNeighborX="5825" custLinFactNeighborY="-5896"/>
      <dgm:spPr>
        <a:prstGeom prst="rect">
          <a:avLst/>
        </a:prstGeom>
      </dgm:spPr>
    </dgm:pt>
    <dgm:pt modelId="{CD80E90D-540D-AF4D-826C-15E1431E5B10}" type="pres">
      <dgm:prSet presAssocID="{323C331F-D498-9C4E-9969-79182D39F711}" presName="rootConnector" presStyleLbl="node1" presStyleIdx="0" presStyleCnt="1"/>
      <dgm:spPr/>
    </dgm:pt>
    <dgm:pt modelId="{E69C1131-8A15-BE47-9FB8-EE3126C5EB4A}" type="pres">
      <dgm:prSet presAssocID="{323C331F-D498-9C4E-9969-79182D39F711}" presName="childShape" presStyleCnt="0"/>
      <dgm:spPr/>
    </dgm:pt>
    <dgm:pt modelId="{F9380324-4CC1-9C4D-BBA2-21B99911C501}" type="pres">
      <dgm:prSet presAssocID="{265F5DA8-0261-A946-901D-7285CE1CF9A0}" presName="Name13" presStyleLbl="parChTrans1D2" presStyleIdx="0" presStyleCnt="1"/>
      <dgm:spPr/>
    </dgm:pt>
    <dgm:pt modelId="{933FEE76-6FD2-D341-A017-C78ECBB17817}" type="pres">
      <dgm:prSet presAssocID="{E659A5AB-F977-5D40-A7EC-BD81FA41E317}" presName="childText" presStyleLbl="bgAcc1" presStyleIdx="0" presStyleCnt="1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2ED54200-4790-B64D-8033-58C0C20619AE}" type="presOf" srcId="{E659A5AB-F977-5D40-A7EC-BD81FA41E317}" destId="{933FEE76-6FD2-D341-A017-C78ECBB17817}" srcOrd="0" destOrd="0" presId="urn:microsoft.com/office/officeart/2005/8/layout/hierarchy3"/>
    <dgm:cxn modelId="{E216AC15-CB43-2F47-A82D-6FCF47CEFF4A}" srcId="{123CD7A0-E1BE-B942-ADC6-671F2BB7FFBF}" destId="{323C331F-D498-9C4E-9969-79182D39F711}" srcOrd="0" destOrd="0" parTransId="{BAD75AE7-30C6-6942-BC11-32E1DBAB66F4}" sibTransId="{659320FF-4F50-FF4C-92F2-CE02CBF2910C}"/>
    <dgm:cxn modelId="{0DEA0F5D-6DEF-6D46-867D-4A51507DDFE4}" type="presOf" srcId="{123CD7A0-E1BE-B942-ADC6-671F2BB7FFBF}" destId="{7A42BE51-6997-9345-969D-CF2BD93BAEBA}" srcOrd="0" destOrd="0" presId="urn:microsoft.com/office/officeart/2005/8/layout/hierarchy3"/>
    <dgm:cxn modelId="{9CC0AC49-3DE1-F243-B5A7-2A2C8D0DCCC2}" type="presOf" srcId="{265F5DA8-0261-A946-901D-7285CE1CF9A0}" destId="{F9380324-4CC1-9C4D-BBA2-21B99911C501}" srcOrd="0" destOrd="0" presId="urn:microsoft.com/office/officeart/2005/8/layout/hierarchy3"/>
    <dgm:cxn modelId="{B8979688-9CF2-4A4C-9865-81BA77DD85C3}" type="presOf" srcId="{323C331F-D498-9C4E-9969-79182D39F711}" destId="{569F418F-97D5-A341-BBAE-C3B99FAF9BB5}" srcOrd="0" destOrd="0" presId="urn:microsoft.com/office/officeart/2005/8/layout/hierarchy3"/>
    <dgm:cxn modelId="{C2E49996-DB81-054C-BABC-BCD83FEEE9F8}" srcId="{323C331F-D498-9C4E-9969-79182D39F711}" destId="{E659A5AB-F977-5D40-A7EC-BD81FA41E317}" srcOrd="0" destOrd="0" parTransId="{265F5DA8-0261-A946-901D-7285CE1CF9A0}" sibTransId="{58094A01-366A-2048-974A-D7BAD9245664}"/>
    <dgm:cxn modelId="{3AD7C3B9-B850-3F4E-9ECC-BB69EDE5241B}" type="presOf" srcId="{323C331F-D498-9C4E-9969-79182D39F711}" destId="{CD80E90D-540D-AF4D-826C-15E1431E5B10}" srcOrd="1" destOrd="0" presId="urn:microsoft.com/office/officeart/2005/8/layout/hierarchy3"/>
    <dgm:cxn modelId="{3FCA2C4F-5993-4C4B-A6E4-362639038259}" type="presParOf" srcId="{7A42BE51-6997-9345-969D-CF2BD93BAEBA}" destId="{BDBC4BAA-1682-F44D-9104-3AA75535B3E0}" srcOrd="0" destOrd="0" presId="urn:microsoft.com/office/officeart/2005/8/layout/hierarchy3"/>
    <dgm:cxn modelId="{8AFF9C67-BB71-BD4E-B0EF-382DF1FFED37}" type="presParOf" srcId="{BDBC4BAA-1682-F44D-9104-3AA75535B3E0}" destId="{D5235901-1569-E74A-B043-C56967BFEEEC}" srcOrd="0" destOrd="0" presId="urn:microsoft.com/office/officeart/2005/8/layout/hierarchy3"/>
    <dgm:cxn modelId="{523514D3-AB24-7645-A475-5325F241A15E}" type="presParOf" srcId="{D5235901-1569-E74A-B043-C56967BFEEEC}" destId="{569F418F-97D5-A341-BBAE-C3B99FAF9BB5}" srcOrd="0" destOrd="0" presId="urn:microsoft.com/office/officeart/2005/8/layout/hierarchy3"/>
    <dgm:cxn modelId="{38AA5AC8-5A41-7F43-911E-91F1B0CE11AA}" type="presParOf" srcId="{D5235901-1569-E74A-B043-C56967BFEEEC}" destId="{CD80E90D-540D-AF4D-826C-15E1431E5B10}" srcOrd="1" destOrd="0" presId="urn:microsoft.com/office/officeart/2005/8/layout/hierarchy3"/>
    <dgm:cxn modelId="{2378E5E2-5CCE-504E-AE83-5A37E266D698}" type="presParOf" srcId="{BDBC4BAA-1682-F44D-9104-3AA75535B3E0}" destId="{E69C1131-8A15-BE47-9FB8-EE3126C5EB4A}" srcOrd="1" destOrd="0" presId="urn:microsoft.com/office/officeart/2005/8/layout/hierarchy3"/>
    <dgm:cxn modelId="{15D9E62A-6DDE-0B45-B401-548C9A14113F}" type="presParOf" srcId="{E69C1131-8A15-BE47-9FB8-EE3126C5EB4A}" destId="{F9380324-4CC1-9C4D-BBA2-21B99911C501}" srcOrd="0" destOrd="0" presId="urn:microsoft.com/office/officeart/2005/8/layout/hierarchy3"/>
    <dgm:cxn modelId="{50E1E319-D3B9-5948-A5AD-83E03E6AF1C6}" type="presParOf" srcId="{E69C1131-8A15-BE47-9FB8-EE3126C5EB4A}" destId="{933FEE76-6FD2-D341-A017-C78ECBB1781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5AE1E-3A79-A846-9CC6-360694FACC8A}">
      <dsp:nvSpPr>
        <dsp:cNvPr id="0" name=""/>
        <dsp:cNvSpPr/>
      </dsp:nvSpPr>
      <dsp:spPr>
        <a:xfrm>
          <a:off x="3516834" y="1166954"/>
          <a:ext cx="2488185" cy="431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16"/>
              </a:lnTo>
              <a:lnTo>
                <a:pt x="2488185" y="215916"/>
              </a:lnTo>
              <a:lnTo>
                <a:pt x="2488185" y="431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A7A23-10D0-A347-9B1F-46EB691FFF7F}">
      <dsp:nvSpPr>
        <dsp:cNvPr id="0" name=""/>
        <dsp:cNvSpPr/>
      </dsp:nvSpPr>
      <dsp:spPr>
        <a:xfrm>
          <a:off x="3471114" y="1166954"/>
          <a:ext cx="91440" cy="431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1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F5FFE-8E10-6947-A942-16CF9E1149A5}">
      <dsp:nvSpPr>
        <dsp:cNvPr id="0" name=""/>
        <dsp:cNvSpPr/>
      </dsp:nvSpPr>
      <dsp:spPr>
        <a:xfrm>
          <a:off x="1028648" y="1166954"/>
          <a:ext cx="2488185" cy="431833"/>
        </a:xfrm>
        <a:custGeom>
          <a:avLst/>
          <a:gdLst/>
          <a:ahLst/>
          <a:cxnLst/>
          <a:rect l="0" t="0" r="0" b="0"/>
          <a:pathLst>
            <a:path>
              <a:moveTo>
                <a:pt x="2488185" y="0"/>
              </a:moveTo>
              <a:lnTo>
                <a:pt x="2488185" y="215916"/>
              </a:lnTo>
              <a:lnTo>
                <a:pt x="0" y="215916"/>
              </a:lnTo>
              <a:lnTo>
                <a:pt x="0" y="431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4776F-8D08-5448-9504-925531DB0FBB}">
      <dsp:nvSpPr>
        <dsp:cNvPr id="0" name=""/>
        <dsp:cNvSpPr/>
      </dsp:nvSpPr>
      <dsp:spPr>
        <a:xfrm>
          <a:off x="2488658" y="138778"/>
          <a:ext cx="2056351" cy="102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/>
            <a:t>Plurilingual and pluricultural competence</a:t>
          </a:r>
        </a:p>
      </dsp:txBody>
      <dsp:txXfrm>
        <a:off x="2488658" y="138778"/>
        <a:ext cx="2056351" cy="1028175"/>
      </dsp:txXfrm>
    </dsp:sp>
    <dsp:sp modelId="{C49B0C49-E6A4-224C-9D8B-554DD5D8F249}">
      <dsp:nvSpPr>
        <dsp:cNvPr id="0" name=""/>
        <dsp:cNvSpPr/>
      </dsp:nvSpPr>
      <dsp:spPr>
        <a:xfrm>
          <a:off x="472" y="1598787"/>
          <a:ext cx="2056351" cy="102817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>
              <a:solidFill>
                <a:schemeClr val="accent1">
                  <a:lumMod val="50000"/>
                </a:schemeClr>
              </a:solidFill>
            </a:rPr>
            <a:t>Building on pluricultural repertoire</a:t>
          </a:r>
        </a:p>
      </dsp:txBody>
      <dsp:txXfrm>
        <a:off x="472" y="1598787"/>
        <a:ext cx="2056351" cy="1028175"/>
      </dsp:txXfrm>
    </dsp:sp>
    <dsp:sp modelId="{5DE1441B-265A-A64E-A811-441A17A6BCE1}">
      <dsp:nvSpPr>
        <dsp:cNvPr id="0" name=""/>
        <dsp:cNvSpPr/>
      </dsp:nvSpPr>
      <dsp:spPr>
        <a:xfrm>
          <a:off x="2488658" y="1598787"/>
          <a:ext cx="2056351" cy="1028175"/>
        </a:xfrm>
        <a:prstGeom prst="rect">
          <a:avLst/>
        </a:prstGeom>
        <a:noFill/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  <a:endParaRPr lang="es-ES" sz="23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88658" y="1598787"/>
        <a:ext cx="2056351" cy="1028175"/>
      </dsp:txXfrm>
    </dsp:sp>
    <dsp:sp modelId="{3F243C78-BBEE-8D4E-A93F-DA38B751B987}">
      <dsp:nvSpPr>
        <dsp:cNvPr id="0" name=""/>
        <dsp:cNvSpPr/>
      </dsp:nvSpPr>
      <dsp:spPr>
        <a:xfrm>
          <a:off x="4976843" y="1598787"/>
          <a:ext cx="2056351" cy="1028175"/>
        </a:xfrm>
        <a:prstGeom prst="rect">
          <a:avLst/>
        </a:pr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round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>
              <a:solidFill>
                <a:schemeClr val="accent1">
                  <a:lumMod val="50000"/>
                </a:schemeClr>
              </a:solidFill>
            </a:rPr>
            <a:t>Building on plurilingual repertoire</a:t>
          </a:r>
        </a:p>
      </dsp:txBody>
      <dsp:txXfrm>
        <a:off x="4976843" y="1598787"/>
        <a:ext cx="2056351" cy="1028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F418F-97D5-A341-BBAE-C3B99FAF9BB5}">
      <dsp:nvSpPr>
        <dsp:cNvPr id="0" name=""/>
        <dsp:cNvSpPr/>
      </dsp:nvSpPr>
      <dsp:spPr>
        <a:xfrm>
          <a:off x="644405" y="0"/>
          <a:ext cx="2093012" cy="1046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noProof="0" dirty="0"/>
            <a:t>Mediating communication</a:t>
          </a:r>
        </a:p>
      </dsp:txBody>
      <dsp:txXfrm>
        <a:off x="644405" y="0"/>
        <a:ext cx="2093012" cy="1046506"/>
      </dsp:txXfrm>
    </dsp:sp>
    <dsp:sp modelId="{F9380324-4CC1-9C4D-BBA2-21B99911C501}">
      <dsp:nvSpPr>
        <dsp:cNvPr id="0" name=""/>
        <dsp:cNvSpPr/>
      </dsp:nvSpPr>
      <dsp:spPr>
        <a:xfrm>
          <a:off x="807986" y="1046506"/>
          <a:ext cx="91440" cy="786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6120"/>
              </a:lnTo>
              <a:lnTo>
                <a:pt x="133103" y="7861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FEE76-6FD2-D341-A017-C78ECBB17817}">
      <dsp:nvSpPr>
        <dsp:cNvPr id="0" name=""/>
        <dsp:cNvSpPr/>
      </dsp:nvSpPr>
      <dsp:spPr>
        <a:xfrm>
          <a:off x="941089" y="1309373"/>
          <a:ext cx="1674410" cy="1046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/>
            <a:t>Facilitating pluricultural space</a:t>
          </a:r>
        </a:p>
      </dsp:txBody>
      <dsp:txXfrm>
        <a:off x="941089" y="1309373"/>
        <a:ext cx="1674410" cy="10465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F5FFE-8E10-6947-A942-16CF9E1149A5}">
      <dsp:nvSpPr>
        <dsp:cNvPr id="0" name=""/>
        <dsp:cNvSpPr/>
      </dsp:nvSpPr>
      <dsp:spPr>
        <a:xfrm>
          <a:off x="3471114" y="1143063"/>
          <a:ext cx="91440" cy="479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4776F-8D08-5448-9504-925531DB0FBB}">
      <dsp:nvSpPr>
        <dsp:cNvPr id="0" name=""/>
        <dsp:cNvSpPr/>
      </dsp:nvSpPr>
      <dsp:spPr>
        <a:xfrm>
          <a:off x="2374893" y="1122"/>
          <a:ext cx="2283881" cy="1141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/>
            <a:t>Plurilingual and pluricultural competence</a:t>
          </a:r>
        </a:p>
      </dsp:txBody>
      <dsp:txXfrm>
        <a:off x="2374893" y="1122"/>
        <a:ext cx="2283881" cy="1141940"/>
      </dsp:txXfrm>
    </dsp:sp>
    <dsp:sp modelId="{C49B0C49-E6A4-224C-9D8B-554DD5D8F249}">
      <dsp:nvSpPr>
        <dsp:cNvPr id="0" name=""/>
        <dsp:cNvSpPr/>
      </dsp:nvSpPr>
      <dsp:spPr>
        <a:xfrm>
          <a:off x="2374893" y="1622678"/>
          <a:ext cx="2283881" cy="1141940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>
              <a:solidFill>
                <a:schemeClr val="accent1">
                  <a:lumMod val="50000"/>
                </a:schemeClr>
              </a:solidFill>
            </a:rPr>
            <a:t>Building on pluricultural repertoire</a:t>
          </a:r>
        </a:p>
      </dsp:txBody>
      <dsp:txXfrm>
        <a:off x="2374893" y="1622678"/>
        <a:ext cx="2283881" cy="11419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F418F-97D5-A341-BBAE-C3B99FAF9BB5}">
      <dsp:nvSpPr>
        <dsp:cNvPr id="0" name=""/>
        <dsp:cNvSpPr/>
      </dsp:nvSpPr>
      <dsp:spPr>
        <a:xfrm>
          <a:off x="644405" y="0"/>
          <a:ext cx="2093012" cy="1046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noProof="0" dirty="0"/>
            <a:t>Mediating communication</a:t>
          </a:r>
        </a:p>
      </dsp:txBody>
      <dsp:txXfrm>
        <a:off x="644405" y="0"/>
        <a:ext cx="2093012" cy="1046506"/>
      </dsp:txXfrm>
    </dsp:sp>
    <dsp:sp modelId="{F9380324-4CC1-9C4D-BBA2-21B99911C501}">
      <dsp:nvSpPr>
        <dsp:cNvPr id="0" name=""/>
        <dsp:cNvSpPr/>
      </dsp:nvSpPr>
      <dsp:spPr>
        <a:xfrm>
          <a:off x="807986" y="1046506"/>
          <a:ext cx="91440" cy="786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6120"/>
              </a:lnTo>
              <a:lnTo>
                <a:pt x="133103" y="7861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FEE76-6FD2-D341-A017-C78ECBB17817}">
      <dsp:nvSpPr>
        <dsp:cNvPr id="0" name=""/>
        <dsp:cNvSpPr/>
      </dsp:nvSpPr>
      <dsp:spPr>
        <a:xfrm>
          <a:off x="941089" y="1309373"/>
          <a:ext cx="1674410" cy="1046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/>
            <a:t>Facilitating a pluricultural space</a:t>
          </a:r>
        </a:p>
      </dsp:txBody>
      <dsp:txXfrm>
        <a:off x="941089" y="1309373"/>
        <a:ext cx="1674410" cy="1046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EA0B-9013-A746-A327-82472AD57F8B}" type="datetimeFigureOut">
              <a:rPr lang="es-ES" smtClean="0"/>
              <a:t>10/07/2024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EDE7C-4523-E840-80A7-FFE28455D80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51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292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117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464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EDE7C-4523-E840-80A7-FFE28455D80B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2748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EDE7C-4523-E840-80A7-FFE28455D80B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470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134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54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690257" y="5988733"/>
            <a:ext cx="72402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300" b="0" kern="120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>Inspiring innovation in language education: changing contexts, evolving competences</a:t>
            </a:r>
            <a:br>
              <a:rPr lang="de-AT" sz="1300" b="0" kern="120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300" b="0" kern="120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Inspirer l'innovation dans l'éducation aux langues : contextes changeants, compétences en évolution</a:t>
            </a:r>
            <a:endParaRPr lang="de-AT" sz="1300" b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5966902"/>
            <a:ext cx="1958447" cy="6681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13570" y="5595129"/>
            <a:ext cx="1095209" cy="112021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BAB29A3-DCA0-4EEA-A9E6-94DBE5696A3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818" y="166535"/>
            <a:ext cx="1742101" cy="11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5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89647"/>
            <a:ext cx="9144000" cy="1977676"/>
          </a:xfrm>
        </p:spPr>
        <p:txBody>
          <a:bodyPr>
            <a:normAutofit fontScale="90000"/>
          </a:bodyPr>
          <a:lstStyle/>
          <a:p>
            <a:r>
              <a:rPr lang="en-GB" b="1" noProof="0" dirty="0">
                <a:solidFill>
                  <a:schemeClr val="accent5">
                    <a:lumMod val="50000"/>
                  </a:schemeClr>
                </a:solidFill>
              </a:rPr>
              <a:t>Plurilingual and pluricultural competence in the Companion Volume to the Common European Framework of Reference for Languages:</a:t>
            </a:r>
            <a:br>
              <a:rPr lang="en-GB" b="1" noProof="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b="1" noProof="0" dirty="0">
                <a:solidFill>
                  <a:schemeClr val="accent5">
                    <a:lumMod val="50000"/>
                  </a:schemeClr>
                </a:solidFill>
              </a:rPr>
              <a:t>Pluricultural </a:t>
            </a:r>
            <a:r>
              <a:rPr lang="en-GB" b="1" noProof="0">
                <a:solidFill>
                  <a:schemeClr val="accent5">
                    <a:lumMod val="50000"/>
                  </a:schemeClr>
                </a:solidFill>
              </a:rPr>
              <a:t>competence </a:t>
            </a:r>
            <a:br>
              <a:rPr lang="en-GB" b="1" noProof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b="1" noProof="0">
                <a:solidFill>
                  <a:schemeClr val="accent5">
                    <a:lumMod val="50000"/>
                  </a:schemeClr>
                </a:solidFill>
              </a:rPr>
              <a:t>at </a:t>
            </a:r>
            <a:r>
              <a:rPr lang="en-GB" b="1" noProof="0" dirty="0">
                <a:solidFill>
                  <a:schemeClr val="accent5">
                    <a:lumMod val="50000"/>
                  </a:schemeClr>
                </a:solidFill>
              </a:rPr>
              <a:t>a glance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879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15"/>
    </mc:Choice>
    <mc:Fallback xmlns="">
      <p:transition spd="slow" advTm="1401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Pluricultural competence and plurilingual competence</a:t>
            </a:r>
            <a:endParaRPr lang="en-GB" sz="2500" b="1" noProof="0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654" y="1618456"/>
            <a:ext cx="11218862" cy="3621087"/>
          </a:xfrm>
        </p:spPr>
        <p:txBody>
          <a:bodyPr>
            <a:normAutofit/>
          </a:bodyPr>
          <a:lstStyle/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Plurilingual and pluricultural competence are dealt with together in the CEFR and its Companion Volume.</a:t>
            </a: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When we talk about language competence, we are referring to linguistic, sociolinguistic and pragmatic knowledge, however, cultural knowledge refers to competences that are relevant to specific social groups.</a:t>
            </a: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Language is a means of access to cultural manifestations, and in this sense plurilingual competence is a component of pluricultural competence.</a:t>
            </a:r>
          </a:p>
          <a:p>
            <a:endParaRPr lang="en-US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This module will mostly deal with pluricultural competence, although plurilingual competence will be mentioned as one of its elements.</a:t>
            </a: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90"/>
    </mc:Choice>
    <mc:Fallback xmlns="">
      <p:transition spd="slow" advTm="6369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484" y="-273140"/>
            <a:ext cx="11218126" cy="1325563"/>
          </a:xfrm>
        </p:spPr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Pluricultural competence</a:t>
            </a:r>
            <a:endParaRPr lang="en-GB" sz="2500" b="1" noProof="0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79685" y="1207699"/>
            <a:ext cx="10783615" cy="4054415"/>
          </a:xfrm>
        </p:spPr>
        <p:txBody>
          <a:bodyPr>
            <a:noAutofit/>
          </a:bodyPr>
          <a:lstStyle/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Pluricultural competence is a concept that was already introduced in the CEFR 2001. It arises from the concept of learners as social agents who have experience of several cultures.  </a:t>
            </a:r>
          </a:p>
          <a:p>
            <a:pPr marL="0" indent="0">
              <a:buNone/>
            </a:pP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Pluricultural competence is “the ability to use languages for the purposes of communication and to take part in intercultural interaction, where a person, viewed as a social agent has proficiency, of varying degrees, in several languages and experience of several cultures.” (CEFR 2001: 168)</a:t>
            </a:r>
            <a:r>
              <a:rPr lang="es-ES" sz="19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Cultures are seen, not as competences stored in separate mental compartments, but as tools that interact together and build up the communicative competence of the user.</a:t>
            </a: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The goal is not a balanced mastery of languages and cultures, but the ability to use them without barriers and adapted to the social and communicative situation. </a:t>
            </a:r>
          </a:p>
          <a:p>
            <a:pPr marL="0" indent="0">
              <a:buNone/>
            </a:pPr>
            <a:endParaRPr lang="es-ES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This concept is particularly relevant in language education.</a:t>
            </a:r>
          </a:p>
        </p:txBody>
      </p:sp>
    </p:spTree>
    <p:extLst>
      <p:ext uri="{BB962C8B-B14F-4D97-AF65-F5344CB8AC3E}">
        <p14:creationId xmlns:p14="http://schemas.microsoft.com/office/powerpoint/2010/main" val="6798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927"/>
    </mc:Choice>
    <mc:Fallback xmlns="">
      <p:transition spd="slow" advTm="14392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DA620-D697-A84A-BFD6-2908DD54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Plurilingual and pluricultural competence in the CV to the CEFR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4E60DFE-973E-BA45-BEA5-F5EDCE00F94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16021997"/>
              </p:ext>
            </p:extLst>
          </p:nvPr>
        </p:nvGraphicFramePr>
        <p:xfrm>
          <a:off x="490538" y="1989139"/>
          <a:ext cx="7033668" cy="2765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710D0F6-7554-EC4D-B112-FF7BFB970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818479"/>
              </p:ext>
            </p:extLst>
          </p:nvPr>
        </p:nvGraphicFramePr>
        <p:xfrm>
          <a:off x="7916093" y="2250439"/>
          <a:ext cx="3137987" cy="2357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Google Shape;359;p38">
            <a:extLst>
              <a:ext uri="{FF2B5EF4-FFF2-40B4-BE49-F238E27FC236}">
                <a16:creationId xmlns:a16="http://schemas.microsoft.com/office/drawing/2014/main" id="{3B2738B0-130E-1A4F-AC9E-4E89A478E9E9}"/>
              </a:ext>
            </a:extLst>
          </p:cNvPr>
          <p:cNvSpPr/>
          <p:nvPr/>
        </p:nvSpPr>
        <p:spPr>
          <a:xfrm>
            <a:off x="1137920" y="1785143"/>
            <a:ext cx="1503679" cy="93059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blipFill dpi="0" rotWithShape="1">
            <a:blip r:embed="rId13">
              <a:alphaModFix amt="59000"/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50800" dir="5400000" algn="ctr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380;p38">
            <a:extLst>
              <a:ext uri="{FF2B5EF4-FFF2-40B4-BE49-F238E27FC236}">
                <a16:creationId xmlns:a16="http://schemas.microsoft.com/office/drawing/2014/main" id="{E5D86FD4-CDB4-BB45-83EE-1A6A14FC88F3}"/>
              </a:ext>
            </a:extLst>
          </p:cNvPr>
          <p:cNvSpPr/>
          <p:nvPr/>
        </p:nvSpPr>
        <p:spPr>
          <a:xfrm>
            <a:off x="8804831" y="4955859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14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380;p38">
            <a:extLst>
              <a:ext uri="{FF2B5EF4-FFF2-40B4-BE49-F238E27FC236}">
                <a16:creationId xmlns:a16="http://schemas.microsoft.com/office/drawing/2014/main" id="{FD16775C-30F7-1A49-833A-C926E81F92D0}"/>
              </a:ext>
            </a:extLst>
          </p:cNvPr>
          <p:cNvSpPr/>
          <p:nvPr/>
        </p:nvSpPr>
        <p:spPr>
          <a:xfrm>
            <a:off x="9274861" y="4830920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14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380;p38">
            <a:extLst>
              <a:ext uri="{FF2B5EF4-FFF2-40B4-BE49-F238E27FC236}">
                <a16:creationId xmlns:a16="http://schemas.microsoft.com/office/drawing/2014/main" id="{EF9A2EC4-CBD5-5E4C-A390-837F7A6C000D}"/>
              </a:ext>
            </a:extLst>
          </p:cNvPr>
          <p:cNvSpPr/>
          <p:nvPr/>
        </p:nvSpPr>
        <p:spPr>
          <a:xfrm>
            <a:off x="9744891" y="4955859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14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380;p38">
            <a:extLst>
              <a:ext uri="{FF2B5EF4-FFF2-40B4-BE49-F238E27FC236}">
                <a16:creationId xmlns:a16="http://schemas.microsoft.com/office/drawing/2014/main" id="{9F587E72-6F68-1041-B684-E7860D2A85AA}"/>
              </a:ext>
            </a:extLst>
          </p:cNvPr>
          <p:cNvSpPr/>
          <p:nvPr/>
        </p:nvSpPr>
        <p:spPr>
          <a:xfrm>
            <a:off x="10214921" y="4857270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14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396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120"/>
    </mc:Choice>
    <mc:Fallback xmlns="">
      <p:transition spd="slow" advTm="15412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DA620-D697-A84A-BFD6-2908DD54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Plurilingual and pluricultural competence in the CV to the CEFR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4E60DFE-973E-BA45-BEA5-F5EDCE00F94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37546879"/>
              </p:ext>
            </p:extLst>
          </p:nvPr>
        </p:nvGraphicFramePr>
        <p:xfrm>
          <a:off x="490538" y="1989139"/>
          <a:ext cx="7033668" cy="2765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710D0F6-7554-EC4D-B112-FF7BFB970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3541609"/>
              </p:ext>
            </p:extLst>
          </p:nvPr>
        </p:nvGraphicFramePr>
        <p:xfrm>
          <a:off x="7916093" y="2250439"/>
          <a:ext cx="3137987" cy="2357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Google Shape;359;p38">
            <a:extLst>
              <a:ext uri="{FF2B5EF4-FFF2-40B4-BE49-F238E27FC236}">
                <a16:creationId xmlns:a16="http://schemas.microsoft.com/office/drawing/2014/main" id="{3B2738B0-130E-1A4F-AC9E-4E89A478E9E9}"/>
              </a:ext>
            </a:extLst>
          </p:cNvPr>
          <p:cNvSpPr/>
          <p:nvPr/>
        </p:nvSpPr>
        <p:spPr>
          <a:xfrm>
            <a:off x="1137920" y="1785143"/>
            <a:ext cx="1503679" cy="93059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blipFill dpi="0" rotWithShape="1">
            <a:blip r:embed="rId13">
              <a:alphaModFix amt="59000"/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50800" dir="5400000" algn="ctr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380;p38">
            <a:extLst>
              <a:ext uri="{FF2B5EF4-FFF2-40B4-BE49-F238E27FC236}">
                <a16:creationId xmlns:a16="http://schemas.microsoft.com/office/drawing/2014/main" id="{E5D86FD4-CDB4-BB45-83EE-1A6A14FC88F3}"/>
              </a:ext>
            </a:extLst>
          </p:cNvPr>
          <p:cNvSpPr/>
          <p:nvPr/>
        </p:nvSpPr>
        <p:spPr>
          <a:xfrm>
            <a:off x="8804831" y="4955859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14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380;p38">
            <a:extLst>
              <a:ext uri="{FF2B5EF4-FFF2-40B4-BE49-F238E27FC236}">
                <a16:creationId xmlns:a16="http://schemas.microsoft.com/office/drawing/2014/main" id="{FD16775C-30F7-1A49-833A-C926E81F92D0}"/>
              </a:ext>
            </a:extLst>
          </p:cNvPr>
          <p:cNvSpPr/>
          <p:nvPr/>
        </p:nvSpPr>
        <p:spPr>
          <a:xfrm>
            <a:off x="9274861" y="4830920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14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380;p38">
            <a:extLst>
              <a:ext uri="{FF2B5EF4-FFF2-40B4-BE49-F238E27FC236}">
                <a16:creationId xmlns:a16="http://schemas.microsoft.com/office/drawing/2014/main" id="{EF9A2EC4-CBD5-5E4C-A390-837F7A6C000D}"/>
              </a:ext>
            </a:extLst>
          </p:cNvPr>
          <p:cNvSpPr/>
          <p:nvPr/>
        </p:nvSpPr>
        <p:spPr>
          <a:xfrm>
            <a:off x="9744891" y="4955859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14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380;p38">
            <a:extLst>
              <a:ext uri="{FF2B5EF4-FFF2-40B4-BE49-F238E27FC236}">
                <a16:creationId xmlns:a16="http://schemas.microsoft.com/office/drawing/2014/main" id="{9F587E72-6F68-1041-B684-E7860D2A85AA}"/>
              </a:ext>
            </a:extLst>
          </p:cNvPr>
          <p:cNvSpPr/>
          <p:nvPr/>
        </p:nvSpPr>
        <p:spPr>
          <a:xfrm>
            <a:off x="10214921" y="4857270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14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590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86"/>
    </mc:Choice>
    <mc:Fallback xmlns="">
      <p:transition spd="slow" advTm="19486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Breitbild</PresentationFormat>
  <Paragraphs>39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Plurilingual and pluricultural competence in the Companion Volume to the Common European Framework of Reference for Languages: Pluricultural competence  at a glance</vt:lpstr>
      <vt:lpstr>Pluricultural competence and plurilingual competence</vt:lpstr>
      <vt:lpstr>Pluricultural competence</vt:lpstr>
      <vt:lpstr>Plurilingual and pluricultural competence in the CV to the CEFR</vt:lpstr>
      <vt:lpstr>Plurilingual and pluricultural competence in the CV to the CEFR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interaction in the Companion Volume to the Common European Framework of Reference for Languages</dc:title>
  <dc:creator>j zd</dc:creator>
  <cp:lastModifiedBy>Johann Fischer</cp:lastModifiedBy>
  <cp:revision>57</cp:revision>
  <dcterms:created xsi:type="dcterms:W3CDTF">2020-11-17T08:10:11Z</dcterms:created>
  <dcterms:modified xsi:type="dcterms:W3CDTF">2024-07-10T13:21:32Z</dcterms:modified>
</cp:coreProperties>
</file>